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56" r:id="rId5"/>
    <p:sldId id="281" r:id="rId6"/>
    <p:sldId id="259" r:id="rId7"/>
    <p:sldId id="272" r:id="rId8"/>
    <p:sldId id="266" r:id="rId9"/>
    <p:sldId id="261" r:id="rId10"/>
    <p:sldId id="262" r:id="rId11"/>
    <p:sldId id="269" r:id="rId12"/>
    <p:sldId id="268" r:id="rId13"/>
    <p:sldId id="263" r:id="rId14"/>
    <p:sldId id="306" r:id="rId15"/>
    <p:sldId id="307" r:id="rId16"/>
    <p:sldId id="308" r:id="rId17"/>
    <p:sldId id="264" r:id="rId18"/>
    <p:sldId id="265" r:id="rId19"/>
    <p:sldId id="309" r:id="rId20"/>
    <p:sldId id="267" r:id="rId21"/>
    <p:sldId id="298" r:id="rId22"/>
    <p:sldId id="299" r:id="rId23"/>
    <p:sldId id="300" r:id="rId24"/>
    <p:sldId id="301" r:id="rId25"/>
    <p:sldId id="302" r:id="rId26"/>
    <p:sldId id="295" r:id="rId27"/>
    <p:sldId id="303" r:id="rId28"/>
    <p:sldId id="304" r:id="rId29"/>
    <p:sldId id="305" r:id="rId30"/>
    <p:sldId id="293" r:id="rId31"/>
    <p:sldId id="271" r:id="rId32"/>
    <p:sldId id="279" r:id="rId33"/>
  </p:sldIdLst>
  <p:sldSz cx="6858000" cy="5143500"/>
  <p:notesSz cx="6858000" cy="9144000"/>
  <p:defaultTextStyle>
    <a:defPPr>
      <a:defRPr lang="de-DE"/>
    </a:defPPr>
    <a:lvl1pPr marL="0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75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749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624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498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373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246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120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2995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514E31E6-A41D-4361-B17A-87C779EEFBF4}">
          <p14:sldIdLst>
            <p14:sldId id="256"/>
            <p14:sldId id="281"/>
            <p14:sldId id="259"/>
            <p14:sldId id="272"/>
          </p14:sldIdLst>
        </p14:section>
        <p14:section name="Forschungsmethoden" id="{58632ABE-8AE5-47CC-8931-FBC904FBD127}">
          <p14:sldIdLst>
            <p14:sldId id="266"/>
          </p14:sldIdLst>
        </p14:section>
        <p14:section name="Attack Vectors" id="{98BF872A-D782-4CF0-A4A3-A378F9E645F7}">
          <p14:sldIdLst>
            <p14:sldId id="261"/>
            <p14:sldId id="262"/>
            <p14:sldId id="269"/>
            <p14:sldId id="268"/>
            <p14:sldId id="263"/>
          </p14:sldIdLst>
        </p14:section>
        <p14:section name="Counter Measures" id="{3681AB6A-4E8D-4B98-B887-FCCE18101475}">
          <p14:sldIdLst>
            <p14:sldId id="306"/>
            <p14:sldId id="307"/>
            <p14:sldId id="308"/>
            <p14:sldId id="264"/>
            <p14:sldId id="265"/>
            <p14:sldId id="309"/>
            <p14:sldId id="267"/>
          </p14:sldIdLst>
        </p14:section>
        <p14:section name="Discussion" id="{48A6E9CD-58D2-4AFE-9C71-12332BCE8623}">
          <p14:sldIdLst>
            <p14:sldId id="298"/>
            <p14:sldId id="299"/>
            <p14:sldId id="300"/>
            <p14:sldId id="301"/>
            <p14:sldId id="302"/>
            <p14:sldId id="295"/>
            <p14:sldId id="303"/>
            <p14:sldId id="304"/>
            <p14:sldId id="305"/>
            <p14:sldId id="293"/>
          </p14:sldIdLst>
        </p14:section>
        <p14:section name="References" id="{E6683567-C563-40B0-A4F8-C02EC019026A}">
          <p14:sldIdLst>
            <p14:sldId id="271"/>
            <p14:sldId id="2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  <p15:guide id="4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78480" autoAdjust="0"/>
  </p:normalViewPr>
  <p:slideViewPr>
    <p:cSldViewPr showGuides="1">
      <p:cViewPr varScale="1">
        <p:scale>
          <a:sx n="118" d="100"/>
          <a:sy n="118" d="100"/>
        </p:scale>
        <p:origin x="2190" y="108"/>
      </p:cViewPr>
      <p:guideLst>
        <p:guide orient="horz" pos="2160"/>
        <p:guide pos="2880"/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87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D75026-D09B-4668-AA8F-A79201754915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2FF07DCF-DE82-4892-8B32-7C18124E683F}">
      <dgm:prSet phldrT="[Text]"/>
      <dgm:spPr/>
      <dgm:t>
        <a:bodyPr/>
        <a:lstStyle/>
        <a:p>
          <a:r>
            <a:rPr lang="en-US" noProof="0" dirty="0"/>
            <a:t>Attack Vectors</a:t>
          </a:r>
        </a:p>
      </dgm:t>
    </dgm:pt>
    <dgm:pt modelId="{17975EF8-8369-4E8C-9059-CC537CFA1D94}" type="parTrans" cxnId="{12DA632E-4E26-42C3-9275-E240AB556780}">
      <dgm:prSet/>
      <dgm:spPr/>
      <dgm:t>
        <a:bodyPr/>
        <a:lstStyle/>
        <a:p>
          <a:endParaRPr lang="de-DE"/>
        </a:p>
      </dgm:t>
    </dgm:pt>
    <dgm:pt modelId="{E1421AD9-CA15-4783-AE67-5FAFB8A344A5}" type="sibTrans" cxnId="{12DA632E-4E26-42C3-9275-E240AB556780}">
      <dgm:prSet/>
      <dgm:spPr/>
      <dgm:t>
        <a:bodyPr/>
        <a:lstStyle/>
        <a:p>
          <a:endParaRPr lang="de-DE"/>
        </a:p>
      </dgm:t>
    </dgm:pt>
    <dgm:pt modelId="{329EE944-C7BC-495F-8115-FD4C05000862}">
      <dgm:prSet phldrT="[Text]"/>
      <dgm:spPr/>
      <dgm:t>
        <a:bodyPr/>
        <a:lstStyle/>
        <a:p>
          <a:r>
            <a:rPr lang="en-US" noProof="0" dirty="0"/>
            <a:t>Counter-measures</a:t>
          </a:r>
        </a:p>
      </dgm:t>
    </dgm:pt>
    <dgm:pt modelId="{728E8357-E0F2-49BD-B0F5-1A97EEA7C2E5}" type="parTrans" cxnId="{21BE8260-EE73-4C88-9C86-2395C061C692}">
      <dgm:prSet/>
      <dgm:spPr/>
      <dgm:t>
        <a:bodyPr/>
        <a:lstStyle/>
        <a:p>
          <a:endParaRPr lang="de-DE"/>
        </a:p>
      </dgm:t>
    </dgm:pt>
    <dgm:pt modelId="{A71CFD7A-ED79-4C05-B8DD-D7DBCA77E0A3}" type="sibTrans" cxnId="{21BE8260-EE73-4C88-9C86-2395C061C692}">
      <dgm:prSet/>
      <dgm:spPr/>
      <dgm:t>
        <a:bodyPr/>
        <a:lstStyle/>
        <a:p>
          <a:endParaRPr lang="de-DE"/>
        </a:p>
      </dgm:t>
    </dgm:pt>
    <dgm:pt modelId="{8F3C30BD-D9D7-4174-B21E-65AD64B6269C}">
      <dgm:prSet phldrT="[Text]"/>
      <dgm:spPr/>
      <dgm:t>
        <a:bodyPr/>
        <a:lstStyle/>
        <a:p>
          <a:r>
            <a:rPr lang="en-US" noProof="0" dirty="0"/>
            <a:t>Discussion</a:t>
          </a:r>
        </a:p>
      </dgm:t>
    </dgm:pt>
    <dgm:pt modelId="{3ED09377-8939-41FB-BD0D-F44F0EF6B403}" type="parTrans" cxnId="{4C831688-C273-4050-A57C-039A67EA671D}">
      <dgm:prSet/>
      <dgm:spPr/>
      <dgm:t>
        <a:bodyPr/>
        <a:lstStyle/>
        <a:p>
          <a:endParaRPr lang="de-DE"/>
        </a:p>
      </dgm:t>
    </dgm:pt>
    <dgm:pt modelId="{D8DADD6F-B067-48CC-99B5-69851DCF12F6}" type="sibTrans" cxnId="{4C831688-C273-4050-A57C-039A67EA671D}">
      <dgm:prSet/>
      <dgm:spPr/>
      <dgm:t>
        <a:bodyPr/>
        <a:lstStyle/>
        <a:p>
          <a:endParaRPr lang="de-DE"/>
        </a:p>
      </dgm:t>
    </dgm:pt>
    <dgm:pt modelId="{A53C1CFD-3F6F-470D-AAA8-B4572247FDF1}">
      <dgm:prSet phldrT="[Text]"/>
      <dgm:spPr/>
      <dgm:t>
        <a:bodyPr/>
        <a:lstStyle/>
        <a:p>
          <a:r>
            <a:rPr lang="en-US" noProof="0" dirty="0"/>
            <a:t>Methods Of Research</a:t>
          </a:r>
        </a:p>
      </dgm:t>
    </dgm:pt>
    <dgm:pt modelId="{5C91984F-8C2E-4552-B69D-DF5C2A273062}" type="parTrans" cxnId="{0602AE35-F20F-4909-AEA6-0008085844D7}">
      <dgm:prSet/>
      <dgm:spPr/>
      <dgm:t>
        <a:bodyPr/>
        <a:lstStyle/>
        <a:p>
          <a:endParaRPr lang="de-DE"/>
        </a:p>
      </dgm:t>
    </dgm:pt>
    <dgm:pt modelId="{9E5E7FEC-606A-439C-B4B5-EA641180B3F1}" type="sibTrans" cxnId="{0602AE35-F20F-4909-AEA6-0008085844D7}">
      <dgm:prSet/>
      <dgm:spPr/>
      <dgm:t>
        <a:bodyPr/>
        <a:lstStyle/>
        <a:p>
          <a:endParaRPr lang="de-DE"/>
        </a:p>
      </dgm:t>
    </dgm:pt>
    <dgm:pt modelId="{9908D193-3FD9-4C31-8DF6-044F614B3012}" type="pres">
      <dgm:prSet presAssocID="{CFD75026-D09B-4668-AA8F-A79201754915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530FB8AD-37A4-4BDE-9241-49F554CF1B78}" type="pres">
      <dgm:prSet presAssocID="{A53C1CFD-3F6F-470D-AAA8-B4572247FDF1}" presName="Accent1" presStyleCnt="0"/>
      <dgm:spPr/>
    </dgm:pt>
    <dgm:pt modelId="{8ED32AF0-E54E-4EC8-A438-20416A2BFE0B}" type="pres">
      <dgm:prSet presAssocID="{A53C1CFD-3F6F-470D-AAA8-B4572247FDF1}" presName="Accent" presStyleLbl="node1" presStyleIdx="0" presStyleCnt="4"/>
      <dgm:spPr>
        <a:solidFill>
          <a:schemeClr val="bg1">
            <a:lumMod val="75000"/>
          </a:schemeClr>
        </a:solidFill>
      </dgm:spPr>
    </dgm:pt>
    <dgm:pt modelId="{72FC0361-3566-463C-B926-9CCEFEC8586F}" type="pres">
      <dgm:prSet presAssocID="{A53C1CFD-3F6F-470D-AAA8-B4572247FDF1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362B7937-59E0-4DDF-9BF6-0173CD7B67EE}" type="pres">
      <dgm:prSet presAssocID="{2FF07DCF-DE82-4892-8B32-7C18124E683F}" presName="Accent2" presStyleCnt="0"/>
      <dgm:spPr/>
    </dgm:pt>
    <dgm:pt modelId="{0837ABE5-33C2-44EC-9BC2-3426239CBA28}" type="pres">
      <dgm:prSet presAssocID="{2FF07DCF-DE82-4892-8B32-7C18124E683F}" presName="Accent" presStyleLbl="node1" presStyleIdx="1" presStyleCnt="4"/>
      <dgm:spPr>
        <a:solidFill>
          <a:schemeClr val="bg1">
            <a:lumMod val="75000"/>
          </a:schemeClr>
        </a:solidFill>
      </dgm:spPr>
    </dgm:pt>
    <dgm:pt modelId="{E55D611C-F624-4B42-A626-F73EE4ED1033}" type="pres">
      <dgm:prSet presAssocID="{2FF07DCF-DE82-4892-8B32-7C18124E683F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DAF2EB7B-9E41-42EC-A808-CDA791CE5106}" type="pres">
      <dgm:prSet presAssocID="{329EE944-C7BC-495F-8115-FD4C05000862}" presName="Accent3" presStyleCnt="0"/>
      <dgm:spPr/>
    </dgm:pt>
    <dgm:pt modelId="{EA7EE079-6613-49E3-A073-15DD4D2D3EEC}" type="pres">
      <dgm:prSet presAssocID="{329EE944-C7BC-495F-8115-FD4C05000862}" presName="Accent" presStyleLbl="node1" presStyleIdx="2" presStyleCnt="4"/>
      <dgm:spPr>
        <a:solidFill>
          <a:schemeClr val="bg1">
            <a:lumMod val="75000"/>
          </a:schemeClr>
        </a:solidFill>
      </dgm:spPr>
    </dgm:pt>
    <dgm:pt modelId="{981EF112-F4FA-4F3C-B9EA-B19990767F56}" type="pres">
      <dgm:prSet presAssocID="{329EE944-C7BC-495F-8115-FD4C05000862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FDA3A53C-F710-4CC8-8A24-28A9E092566D}" type="pres">
      <dgm:prSet presAssocID="{8F3C30BD-D9D7-4174-B21E-65AD64B6269C}" presName="Accent4" presStyleCnt="0"/>
      <dgm:spPr/>
    </dgm:pt>
    <dgm:pt modelId="{1B8A43A2-C268-48E3-A199-E59122290AFE}" type="pres">
      <dgm:prSet presAssocID="{8F3C30BD-D9D7-4174-B21E-65AD64B6269C}" presName="Accent" presStyleLbl="node1" presStyleIdx="3" presStyleCnt="4"/>
      <dgm:spPr>
        <a:solidFill>
          <a:schemeClr val="bg1">
            <a:lumMod val="75000"/>
          </a:schemeClr>
        </a:solidFill>
      </dgm:spPr>
    </dgm:pt>
    <dgm:pt modelId="{40CC241A-2100-450E-BBFE-CB2DF2608B8A}" type="pres">
      <dgm:prSet presAssocID="{8F3C30BD-D9D7-4174-B21E-65AD64B6269C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5F5A300F-6DE9-43BB-A201-69E7C71DE141}" type="presOf" srcId="{329EE944-C7BC-495F-8115-FD4C05000862}" destId="{981EF112-F4FA-4F3C-B9EA-B19990767F56}" srcOrd="0" destOrd="0" presId="urn:microsoft.com/office/officeart/2009/layout/CircleArrowProcess"/>
    <dgm:cxn modelId="{6CAC1525-4895-4401-BE34-A64A591CB468}" type="presOf" srcId="{CFD75026-D09B-4668-AA8F-A79201754915}" destId="{9908D193-3FD9-4C31-8DF6-044F614B3012}" srcOrd="0" destOrd="0" presId="urn:microsoft.com/office/officeart/2009/layout/CircleArrowProcess"/>
    <dgm:cxn modelId="{F585972C-E78C-42B3-BDB5-CD88E76405EA}" type="presOf" srcId="{2FF07DCF-DE82-4892-8B32-7C18124E683F}" destId="{E55D611C-F624-4B42-A626-F73EE4ED1033}" srcOrd="0" destOrd="0" presId="urn:microsoft.com/office/officeart/2009/layout/CircleArrowProcess"/>
    <dgm:cxn modelId="{12DA632E-4E26-42C3-9275-E240AB556780}" srcId="{CFD75026-D09B-4668-AA8F-A79201754915}" destId="{2FF07DCF-DE82-4892-8B32-7C18124E683F}" srcOrd="1" destOrd="0" parTransId="{17975EF8-8369-4E8C-9059-CC537CFA1D94}" sibTransId="{E1421AD9-CA15-4783-AE67-5FAFB8A344A5}"/>
    <dgm:cxn modelId="{0602AE35-F20F-4909-AEA6-0008085844D7}" srcId="{CFD75026-D09B-4668-AA8F-A79201754915}" destId="{A53C1CFD-3F6F-470D-AAA8-B4572247FDF1}" srcOrd="0" destOrd="0" parTransId="{5C91984F-8C2E-4552-B69D-DF5C2A273062}" sibTransId="{9E5E7FEC-606A-439C-B4B5-EA641180B3F1}"/>
    <dgm:cxn modelId="{21BE8260-EE73-4C88-9C86-2395C061C692}" srcId="{CFD75026-D09B-4668-AA8F-A79201754915}" destId="{329EE944-C7BC-495F-8115-FD4C05000862}" srcOrd="2" destOrd="0" parTransId="{728E8357-E0F2-49BD-B0F5-1A97EEA7C2E5}" sibTransId="{A71CFD7A-ED79-4C05-B8DD-D7DBCA77E0A3}"/>
    <dgm:cxn modelId="{07894978-44D4-44D2-8339-A8D258299598}" type="presOf" srcId="{A53C1CFD-3F6F-470D-AAA8-B4572247FDF1}" destId="{72FC0361-3566-463C-B926-9CCEFEC8586F}" srcOrd="0" destOrd="0" presId="urn:microsoft.com/office/officeart/2009/layout/CircleArrowProcess"/>
    <dgm:cxn modelId="{4C831688-C273-4050-A57C-039A67EA671D}" srcId="{CFD75026-D09B-4668-AA8F-A79201754915}" destId="{8F3C30BD-D9D7-4174-B21E-65AD64B6269C}" srcOrd="3" destOrd="0" parTransId="{3ED09377-8939-41FB-BD0D-F44F0EF6B403}" sibTransId="{D8DADD6F-B067-48CC-99B5-69851DCF12F6}"/>
    <dgm:cxn modelId="{41DE16F4-349A-408B-B303-E5A4AB98CFEA}" type="presOf" srcId="{8F3C30BD-D9D7-4174-B21E-65AD64B6269C}" destId="{40CC241A-2100-450E-BBFE-CB2DF2608B8A}" srcOrd="0" destOrd="0" presId="urn:microsoft.com/office/officeart/2009/layout/CircleArrowProcess"/>
    <dgm:cxn modelId="{0847807C-8100-45F3-ABA6-D257E4880590}" type="presParOf" srcId="{9908D193-3FD9-4C31-8DF6-044F614B3012}" destId="{530FB8AD-37A4-4BDE-9241-49F554CF1B78}" srcOrd="0" destOrd="0" presId="urn:microsoft.com/office/officeart/2009/layout/CircleArrowProcess"/>
    <dgm:cxn modelId="{C2478577-6340-454C-BCFD-957C16CD22CE}" type="presParOf" srcId="{530FB8AD-37A4-4BDE-9241-49F554CF1B78}" destId="{8ED32AF0-E54E-4EC8-A438-20416A2BFE0B}" srcOrd="0" destOrd="0" presId="urn:microsoft.com/office/officeart/2009/layout/CircleArrowProcess"/>
    <dgm:cxn modelId="{A47E5D3F-1602-438F-BC4E-AD7129BA1511}" type="presParOf" srcId="{9908D193-3FD9-4C31-8DF6-044F614B3012}" destId="{72FC0361-3566-463C-B926-9CCEFEC8586F}" srcOrd="1" destOrd="0" presId="urn:microsoft.com/office/officeart/2009/layout/CircleArrowProcess"/>
    <dgm:cxn modelId="{B0FF8D08-B214-477C-8FFD-EA4DF6EA44CE}" type="presParOf" srcId="{9908D193-3FD9-4C31-8DF6-044F614B3012}" destId="{362B7937-59E0-4DDF-9BF6-0173CD7B67EE}" srcOrd="2" destOrd="0" presId="urn:microsoft.com/office/officeart/2009/layout/CircleArrowProcess"/>
    <dgm:cxn modelId="{BDB9CD13-CB05-436F-860B-D3D0F0234541}" type="presParOf" srcId="{362B7937-59E0-4DDF-9BF6-0173CD7B67EE}" destId="{0837ABE5-33C2-44EC-9BC2-3426239CBA28}" srcOrd="0" destOrd="0" presId="urn:microsoft.com/office/officeart/2009/layout/CircleArrowProcess"/>
    <dgm:cxn modelId="{6C7D4A81-2137-4E2A-8F87-3FFD67C676DF}" type="presParOf" srcId="{9908D193-3FD9-4C31-8DF6-044F614B3012}" destId="{E55D611C-F624-4B42-A626-F73EE4ED1033}" srcOrd="3" destOrd="0" presId="urn:microsoft.com/office/officeart/2009/layout/CircleArrowProcess"/>
    <dgm:cxn modelId="{8470C3F6-BF1C-412C-B0FB-00ECB4EF44E4}" type="presParOf" srcId="{9908D193-3FD9-4C31-8DF6-044F614B3012}" destId="{DAF2EB7B-9E41-42EC-A808-CDA791CE5106}" srcOrd="4" destOrd="0" presId="urn:microsoft.com/office/officeart/2009/layout/CircleArrowProcess"/>
    <dgm:cxn modelId="{D58A5294-4277-4BE5-A9D0-FA2FB676A571}" type="presParOf" srcId="{DAF2EB7B-9E41-42EC-A808-CDA791CE5106}" destId="{EA7EE079-6613-49E3-A073-15DD4D2D3EEC}" srcOrd="0" destOrd="0" presId="urn:microsoft.com/office/officeart/2009/layout/CircleArrowProcess"/>
    <dgm:cxn modelId="{64E92E43-38DC-4FD7-817D-0E9EA54BE869}" type="presParOf" srcId="{9908D193-3FD9-4C31-8DF6-044F614B3012}" destId="{981EF112-F4FA-4F3C-B9EA-B19990767F56}" srcOrd="5" destOrd="0" presId="urn:microsoft.com/office/officeart/2009/layout/CircleArrowProcess"/>
    <dgm:cxn modelId="{ABBA51BB-DFFB-4CDF-B80F-A2A7334F7ACD}" type="presParOf" srcId="{9908D193-3FD9-4C31-8DF6-044F614B3012}" destId="{FDA3A53C-F710-4CC8-8A24-28A9E092566D}" srcOrd="6" destOrd="0" presId="urn:microsoft.com/office/officeart/2009/layout/CircleArrowProcess"/>
    <dgm:cxn modelId="{5683B048-B442-4A92-8789-067CABFDA1AE}" type="presParOf" srcId="{FDA3A53C-F710-4CC8-8A24-28A9E092566D}" destId="{1B8A43A2-C268-48E3-A199-E59122290AFE}" srcOrd="0" destOrd="0" presId="urn:microsoft.com/office/officeart/2009/layout/CircleArrowProcess"/>
    <dgm:cxn modelId="{AC8F7DA4-B4CC-490D-B96A-51210C0ABDA0}" type="presParOf" srcId="{9908D193-3FD9-4C31-8DF6-044F614B3012}" destId="{40CC241A-2100-450E-BBFE-CB2DF2608B8A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1C9C1B-C46A-404D-A931-F27AA7472061}" type="doc">
      <dgm:prSet loTypeId="urn:microsoft.com/office/officeart/2005/8/layout/radial5" loCatId="relationship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de-DE"/>
        </a:p>
      </dgm:t>
    </dgm:pt>
    <dgm:pt modelId="{07CE9C39-81CB-41CA-B6EF-DB7B2A07A296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b="1" noProof="0" dirty="0"/>
            <a:t>Paper</a:t>
          </a:r>
        </a:p>
      </dgm:t>
    </dgm:pt>
    <dgm:pt modelId="{7A31C209-A0CE-4435-B618-1FD6B9FD8FB8}" type="parTrans" cxnId="{0AD54C71-E82B-4A2D-837E-8DFA8C5FC0E7}">
      <dgm:prSet/>
      <dgm:spPr/>
      <dgm:t>
        <a:bodyPr/>
        <a:lstStyle/>
        <a:p>
          <a:endParaRPr lang="de-DE"/>
        </a:p>
      </dgm:t>
    </dgm:pt>
    <dgm:pt modelId="{E6B6CE3C-A7A0-443E-A444-A1F1653D0BFF}" type="sibTrans" cxnId="{0AD54C71-E82B-4A2D-837E-8DFA8C5FC0E7}">
      <dgm:prSet/>
      <dgm:spPr/>
      <dgm:t>
        <a:bodyPr/>
        <a:lstStyle/>
        <a:p>
          <a:endParaRPr lang="de-DE"/>
        </a:p>
      </dgm:t>
    </dgm:pt>
    <dgm:pt modelId="{A749012B-039E-430F-81C6-E1E2016E051F}">
      <dgm:prSet phldrT="[Text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ctr"/>
          <a:r>
            <a:rPr lang="en-US" sz="1200" noProof="0" dirty="0"/>
            <a:t>Snowball- System</a:t>
          </a:r>
        </a:p>
      </dgm:t>
    </dgm:pt>
    <dgm:pt modelId="{8EBB5DDE-2E0D-4EDF-A8D3-8878340ABE60}" type="parTrans" cxnId="{B45BBB33-DE8F-4F3E-B536-8C7D104532CD}">
      <dgm:prSet/>
      <dgm:spPr/>
      <dgm:t>
        <a:bodyPr/>
        <a:lstStyle/>
        <a:p>
          <a:endParaRPr lang="de-DE"/>
        </a:p>
      </dgm:t>
    </dgm:pt>
    <dgm:pt modelId="{7DF7ABED-888A-4DFF-883A-9F9BFDD1E919}" type="sibTrans" cxnId="{B45BBB33-DE8F-4F3E-B536-8C7D104532CD}">
      <dgm:prSet/>
      <dgm:spPr/>
      <dgm:t>
        <a:bodyPr/>
        <a:lstStyle/>
        <a:p>
          <a:endParaRPr lang="de-DE"/>
        </a:p>
      </dgm:t>
    </dgm:pt>
    <dgm:pt modelId="{41E117FD-73A7-42A1-9CA0-D73BC0D0051F}">
      <dgm:prSet phldrT="[Text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ctr"/>
          <a:r>
            <a:rPr lang="en-US" sz="1200" noProof="0" dirty="0"/>
            <a:t>Online- Research</a:t>
          </a:r>
        </a:p>
      </dgm:t>
    </dgm:pt>
    <dgm:pt modelId="{3898951C-BA57-4312-9443-3FFA8A38C879}" type="parTrans" cxnId="{90561D00-525F-4C7B-A67D-5FAFD8811EE9}">
      <dgm:prSet/>
      <dgm:spPr/>
      <dgm:t>
        <a:bodyPr/>
        <a:lstStyle/>
        <a:p>
          <a:endParaRPr lang="de-DE"/>
        </a:p>
      </dgm:t>
    </dgm:pt>
    <dgm:pt modelId="{D250BA1C-0C80-43A2-88F2-E7145DD84065}" type="sibTrans" cxnId="{90561D00-525F-4C7B-A67D-5FAFD8811EE9}">
      <dgm:prSet/>
      <dgm:spPr/>
      <dgm:t>
        <a:bodyPr/>
        <a:lstStyle/>
        <a:p>
          <a:endParaRPr lang="de-DE"/>
        </a:p>
      </dgm:t>
    </dgm:pt>
    <dgm:pt modelId="{EC4F6BE1-9145-4E73-90E6-0164611DF4C5}">
      <dgm:prSet phldrT="[Text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ctr"/>
          <a:r>
            <a:rPr lang="en-US" sz="1200" noProof="0" dirty="0"/>
            <a:t>Get Overview By Survey Papers</a:t>
          </a:r>
        </a:p>
      </dgm:t>
    </dgm:pt>
    <dgm:pt modelId="{6BCB8226-DE82-420F-8B68-2031F8AB7688}" type="parTrans" cxnId="{30CE60B1-5DA4-441E-9CCC-E9343916CB92}">
      <dgm:prSet/>
      <dgm:spPr/>
      <dgm:t>
        <a:bodyPr/>
        <a:lstStyle/>
        <a:p>
          <a:endParaRPr lang="de-DE"/>
        </a:p>
      </dgm:t>
    </dgm:pt>
    <dgm:pt modelId="{E797CA9F-34F8-4C33-9926-36566941554A}" type="sibTrans" cxnId="{30CE60B1-5DA4-441E-9CCC-E9343916CB92}">
      <dgm:prSet/>
      <dgm:spPr/>
      <dgm:t>
        <a:bodyPr/>
        <a:lstStyle/>
        <a:p>
          <a:endParaRPr lang="de-DE"/>
        </a:p>
      </dgm:t>
    </dgm:pt>
    <dgm:pt modelId="{12AADF63-6E85-4DBD-9A3F-003AEE8DE4BC}" type="pres">
      <dgm:prSet presAssocID="{7E1C9C1B-C46A-404D-A931-F27AA747206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EF8983A-9EA8-4F72-9BED-0D00D45A7AA6}" type="pres">
      <dgm:prSet presAssocID="{07CE9C39-81CB-41CA-B6EF-DB7B2A07A296}" presName="centerShape" presStyleLbl="node0" presStyleIdx="0" presStyleCnt="1"/>
      <dgm:spPr/>
    </dgm:pt>
    <dgm:pt modelId="{570A03CF-B746-472A-931C-BA97BBCBDC54}" type="pres">
      <dgm:prSet presAssocID="{6BCB8226-DE82-420F-8B68-2031F8AB7688}" presName="parTrans" presStyleLbl="sibTrans2D1" presStyleIdx="0" presStyleCnt="3" custAng="10800000"/>
      <dgm:spPr/>
    </dgm:pt>
    <dgm:pt modelId="{06586FAF-8AD3-451F-871D-CBB7B0617BAA}" type="pres">
      <dgm:prSet presAssocID="{6BCB8226-DE82-420F-8B68-2031F8AB7688}" presName="connectorText" presStyleLbl="sibTrans2D1" presStyleIdx="0" presStyleCnt="3"/>
      <dgm:spPr/>
    </dgm:pt>
    <dgm:pt modelId="{163FE315-2408-4A72-99C6-5C3D18A6CB72}" type="pres">
      <dgm:prSet presAssocID="{EC4F6BE1-9145-4E73-90E6-0164611DF4C5}" presName="node" presStyleLbl="node1" presStyleIdx="0" presStyleCnt="3">
        <dgm:presLayoutVars>
          <dgm:bulletEnabled val="1"/>
        </dgm:presLayoutVars>
      </dgm:prSet>
      <dgm:spPr/>
    </dgm:pt>
    <dgm:pt modelId="{C83EBE93-D3AA-42C0-B11A-107DDA0C4FCF}" type="pres">
      <dgm:prSet presAssocID="{8EBB5DDE-2E0D-4EDF-A8D3-8878340ABE60}" presName="parTrans" presStyleLbl="sibTrans2D1" presStyleIdx="1" presStyleCnt="3" custAng="10800000"/>
      <dgm:spPr/>
    </dgm:pt>
    <dgm:pt modelId="{1DC79B13-02E6-46DA-A0E8-3ABDBD3F98D4}" type="pres">
      <dgm:prSet presAssocID="{8EBB5DDE-2E0D-4EDF-A8D3-8878340ABE60}" presName="connectorText" presStyleLbl="sibTrans2D1" presStyleIdx="1" presStyleCnt="3"/>
      <dgm:spPr/>
    </dgm:pt>
    <dgm:pt modelId="{9801787D-C8BD-4FAB-85FC-10A7C44645A2}" type="pres">
      <dgm:prSet presAssocID="{A749012B-039E-430F-81C6-E1E2016E051F}" presName="node" presStyleLbl="node1" presStyleIdx="1" presStyleCnt="3">
        <dgm:presLayoutVars>
          <dgm:bulletEnabled val="1"/>
        </dgm:presLayoutVars>
      </dgm:prSet>
      <dgm:spPr/>
    </dgm:pt>
    <dgm:pt modelId="{024ADE32-A4F7-4401-B260-DA10504EAEC0}" type="pres">
      <dgm:prSet presAssocID="{3898951C-BA57-4312-9443-3FFA8A38C879}" presName="parTrans" presStyleLbl="sibTrans2D1" presStyleIdx="2" presStyleCnt="3" custAng="11622632"/>
      <dgm:spPr/>
    </dgm:pt>
    <dgm:pt modelId="{1C76827A-A31E-47A1-B8CD-0D2256952AFD}" type="pres">
      <dgm:prSet presAssocID="{3898951C-BA57-4312-9443-3FFA8A38C879}" presName="connectorText" presStyleLbl="sibTrans2D1" presStyleIdx="2" presStyleCnt="3"/>
      <dgm:spPr/>
    </dgm:pt>
    <dgm:pt modelId="{36D32519-D128-476D-B46E-D28DBDCCFD98}" type="pres">
      <dgm:prSet presAssocID="{41E117FD-73A7-42A1-9CA0-D73BC0D0051F}" presName="node" presStyleLbl="node1" presStyleIdx="2" presStyleCnt="3">
        <dgm:presLayoutVars>
          <dgm:bulletEnabled val="1"/>
        </dgm:presLayoutVars>
      </dgm:prSet>
      <dgm:spPr/>
    </dgm:pt>
  </dgm:ptLst>
  <dgm:cxnLst>
    <dgm:cxn modelId="{90561D00-525F-4C7B-A67D-5FAFD8811EE9}" srcId="{07CE9C39-81CB-41CA-B6EF-DB7B2A07A296}" destId="{41E117FD-73A7-42A1-9CA0-D73BC0D0051F}" srcOrd="2" destOrd="0" parTransId="{3898951C-BA57-4312-9443-3FFA8A38C879}" sibTransId="{D250BA1C-0C80-43A2-88F2-E7145DD84065}"/>
    <dgm:cxn modelId="{365BF006-5189-43D1-8B81-B18822B77DC8}" type="presOf" srcId="{07CE9C39-81CB-41CA-B6EF-DB7B2A07A296}" destId="{0EF8983A-9EA8-4F72-9BED-0D00D45A7AA6}" srcOrd="0" destOrd="0" presId="urn:microsoft.com/office/officeart/2005/8/layout/radial5"/>
    <dgm:cxn modelId="{2B12590D-D2AA-40D8-983F-9F0B17EA45D5}" type="presOf" srcId="{A749012B-039E-430F-81C6-E1E2016E051F}" destId="{9801787D-C8BD-4FAB-85FC-10A7C44645A2}" srcOrd="0" destOrd="0" presId="urn:microsoft.com/office/officeart/2005/8/layout/radial5"/>
    <dgm:cxn modelId="{1839C212-81BF-43B7-A759-4DFC6525FD2E}" type="presOf" srcId="{3898951C-BA57-4312-9443-3FFA8A38C879}" destId="{024ADE32-A4F7-4401-B260-DA10504EAEC0}" srcOrd="0" destOrd="0" presId="urn:microsoft.com/office/officeart/2005/8/layout/radial5"/>
    <dgm:cxn modelId="{2D7ADD26-0FBB-436E-9DC1-A202973389E0}" type="presOf" srcId="{8EBB5DDE-2E0D-4EDF-A8D3-8878340ABE60}" destId="{1DC79B13-02E6-46DA-A0E8-3ABDBD3F98D4}" srcOrd="1" destOrd="0" presId="urn:microsoft.com/office/officeart/2005/8/layout/radial5"/>
    <dgm:cxn modelId="{B45BBB33-DE8F-4F3E-B536-8C7D104532CD}" srcId="{07CE9C39-81CB-41CA-B6EF-DB7B2A07A296}" destId="{A749012B-039E-430F-81C6-E1E2016E051F}" srcOrd="1" destOrd="0" parTransId="{8EBB5DDE-2E0D-4EDF-A8D3-8878340ABE60}" sibTransId="{7DF7ABED-888A-4DFF-883A-9F9BFDD1E919}"/>
    <dgm:cxn modelId="{7C00EC33-E262-4D58-8C98-5388030BBE72}" type="presOf" srcId="{6BCB8226-DE82-420F-8B68-2031F8AB7688}" destId="{570A03CF-B746-472A-931C-BA97BBCBDC54}" srcOrd="0" destOrd="0" presId="urn:microsoft.com/office/officeart/2005/8/layout/radial5"/>
    <dgm:cxn modelId="{A0DACA3B-503C-44FA-AFA1-9B67A8769C99}" type="presOf" srcId="{8EBB5DDE-2E0D-4EDF-A8D3-8878340ABE60}" destId="{C83EBE93-D3AA-42C0-B11A-107DDA0C4FCF}" srcOrd="0" destOrd="0" presId="urn:microsoft.com/office/officeart/2005/8/layout/radial5"/>
    <dgm:cxn modelId="{0AD54C71-E82B-4A2D-837E-8DFA8C5FC0E7}" srcId="{7E1C9C1B-C46A-404D-A931-F27AA7472061}" destId="{07CE9C39-81CB-41CA-B6EF-DB7B2A07A296}" srcOrd="0" destOrd="0" parTransId="{7A31C209-A0CE-4435-B618-1FD6B9FD8FB8}" sibTransId="{E6B6CE3C-A7A0-443E-A444-A1F1653D0BFF}"/>
    <dgm:cxn modelId="{A72B5151-3635-4BBE-825D-916F1E5144A7}" type="presOf" srcId="{6BCB8226-DE82-420F-8B68-2031F8AB7688}" destId="{06586FAF-8AD3-451F-871D-CBB7B0617BAA}" srcOrd="1" destOrd="0" presId="urn:microsoft.com/office/officeart/2005/8/layout/radial5"/>
    <dgm:cxn modelId="{326CF98A-7821-4A14-9C8A-EDD82173CAB3}" type="presOf" srcId="{7E1C9C1B-C46A-404D-A931-F27AA7472061}" destId="{12AADF63-6E85-4DBD-9A3F-003AEE8DE4BC}" srcOrd="0" destOrd="0" presId="urn:microsoft.com/office/officeart/2005/8/layout/radial5"/>
    <dgm:cxn modelId="{4A0933B1-886B-4716-9624-E6D1929C8C9D}" type="presOf" srcId="{3898951C-BA57-4312-9443-3FFA8A38C879}" destId="{1C76827A-A31E-47A1-B8CD-0D2256952AFD}" srcOrd="1" destOrd="0" presId="urn:microsoft.com/office/officeart/2005/8/layout/radial5"/>
    <dgm:cxn modelId="{30CE60B1-5DA4-441E-9CCC-E9343916CB92}" srcId="{07CE9C39-81CB-41CA-B6EF-DB7B2A07A296}" destId="{EC4F6BE1-9145-4E73-90E6-0164611DF4C5}" srcOrd="0" destOrd="0" parTransId="{6BCB8226-DE82-420F-8B68-2031F8AB7688}" sibTransId="{E797CA9F-34F8-4C33-9926-36566941554A}"/>
    <dgm:cxn modelId="{6C57F9C0-8F04-4642-8605-BD697F998D0E}" type="presOf" srcId="{EC4F6BE1-9145-4E73-90E6-0164611DF4C5}" destId="{163FE315-2408-4A72-99C6-5C3D18A6CB72}" srcOrd="0" destOrd="0" presId="urn:microsoft.com/office/officeart/2005/8/layout/radial5"/>
    <dgm:cxn modelId="{B8CAC3D5-06F8-4C91-9FCB-04E8756D9CEE}" type="presOf" srcId="{41E117FD-73A7-42A1-9CA0-D73BC0D0051F}" destId="{36D32519-D128-476D-B46E-D28DBDCCFD98}" srcOrd="0" destOrd="0" presId="urn:microsoft.com/office/officeart/2005/8/layout/radial5"/>
    <dgm:cxn modelId="{8ED8D669-FED1-48B5-9057-22ACA257FF7D}" type="presParOf" srcId="{12AADF63-6E85-4DBD-9A3F-003AEE8DE4BC}" destId="{0EF8983A-9EA8-4F72-9BED-0D00D45A7AA6}" srcOrd="0" destOrd="0" presId="urn:microsoft.com/office/officeart/2005/8/layout/radial5"/>
    <dgm:cxn modelId="{C8F78854-FF62-4300-B24D-7362DEA00185}" type="presParOf" srcId="{12AADF63-6E85-4DBD-9A3F-003AEE8DE4BC}" destId="{570A03CF-B746-472A-931C-BA97BBCBDC54}" srcOrd="1" destOrd="0" presId="urn:microsoft.com/office/officeart/2005/8/layout/radial5"/>
    <dgm:cxn modelId="{208C67EF-4F17-41DC-8C4E-FC7336F36A7E}" type="presParOf" srcId="{570A03CF-B746-472A-931C-BA97BBCBDC54}" destId="{06586FAF-8AD3-451F-871D-CBB7B0617BAA}" srcOrd="0" destOrd="0" presId="urn:microsoft.com/office/officeart/2005/8/layout/radial5"/>
    <dgm:cxn modelId="{1A4A8FB1-BFB0-4C06-9FD0-18D1D9CFE81F}" type="presParOf" srcId="{12AADF63-6E85-4DBD-9A3F-003AEE8DE4BC}" destId="{163FE315-2408-4A72-99C6-5C3D18A6CB72}" srcOrd="2" destOrd="0" presId="urn:microsoft.com/office/officeart/2005/8/layout/radial5"/>
    <dgm:cxn modelId="{3BBBD313-B7BC-483B-BCDC-ABBBBC13FD6D}" type="presParOf" srcId="{12AADF63-6E85-4DBD-9A3F-003AEE8DE4BC}" destId="{C83EBE93-D3AA-42C0-B11A-107DDA0C4FCF}" srcOrd="3" destOrd="0" presId="urn:microsoft.com/office/officeart/2005/8/layout/radial5"/>
    <dgm:cxn modelId="{8FB14410-FBD8-40E6-8C52-A59AD111D40E}" type="presParOf" srcId="{C83EBE93-D3AA-42C0-B11A-107DDA0C4FCF}" destId="{1DC79B13-02E6-46DA-A0E8-3ABDBD3F98D4}" srcOrd="0" destOrd="0" presId="urn:microsoft.com/office/officeart/2005/8/layout/radial5"/>
    <dgm:cxn modelId="{C236B1C8-F594-459F-B165-86C5E303661A}" type="presParOf" srcId="{12AADF63-6E85-4DBD-9A3F-003AEE8DE4BC}" destId="{9801787D-C8BD-4FAB-85FC-10A7C44645A2}" srcOrd="4" destOrd="0" presId="urn:microsoft.com/office/officeart/2005/8/layout/radial5"/>
    <dgm:cxn modelId="{8B877F13-67E4-493F-9911-8243E62E7C5D}" type="presParOf" srcId="{12AADF63-6E85-4DBD-9A3F-003AEE8DE4BC}" destId="{024ADE32-A4F7-4401-B260-DA10504EAEC0}" srcOrd="5" destOrd="0" presId="urn:microsoft.com/office/officeart/2005/8/layout/radial5"/>
    <dgm:cxn modelId="{D78A3950-0371-4671-85EF-54F4CE646453}" type="presParOf" srcId="{024ADE32-A4F7-4401-B260-DA10504EAEC0}" destId="{1C76827A-A31E-47A1-B8CD-0D2256952AFD}" srcOrd="0" destOrd="0" presId="urn:microsoft.com/office/officeart/2005/8/layout/radial5"/>
    <dgm:cxn modelId="{38A4D39E-350D-4E13-9C91-3AC53CA22BA6}" type="presParOf" srcId="{12AADF63-6E85-4DBD-9A3F-003AEE8DE4BC}" destId="{36D32519-D128-476D-B46E-D28DBDCCFD98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E744EC-B3CF-44F1-B4CF-A6B9CEF03C5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9009386-1CAB-404E-A9D9-A65FA61B5AB7}">
      <dgm:prSet phldrT="[Text]"/>
      <dgm:spPr>
        <a:solidFill>
          <a:schemeClr val="accent6"/>
        </a:solidFill>
      </dgm:spPr>
      <dgm:t>
        <a:bodyPr/>
        <a:lstStyle/>
        <a:p>
          <a:r>
            <a:rPr lang="de-DE" dirty="0"/>
            <a:t>+</a:t>
          </a:r>
        </a:p>
      </dgm:t>
    </dgm:pt>
    <dgm:pt modelId="{094C4002-2ADE-4BDA-A6BF-540D26B720F7}" type="parTrans" cxnId="{3FAF7226-94F7-4FFB-BE65-B89193F27A05}">
      <dgm:prSet/>
      <dgm:spPr/>
      <dgm:t>
        <a:bodyPr/>
        <a:lstStyle/>
        <a:p>
          <a:endParaRPr lang="de-DE"/>
        </a:p>
      </dgm:t>
    </dgm:pt>
    <dgm:pt modelId="{0170486F-7915-42F7-9601-97030DBC0721}" type="sibTrans" cxnId="{3FAF7226-94F7-4FFB-BE65-B89193F27A05}">
      <dgm:prSet/>
      <dgm:spPr/>
      <dgm:t>
        <a:bodyPr/>
        <a:lstStyle/>
        <a:p>
          <a:endParaRPr lang="de-DE"/>
        </a:p>
      </dgm:t>
    </dgm:pt>
    <dgm:pt modelId="{702C9D1B-3D4F-46C1-B327-5FE7A5642B1B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Wrong Positives</a:t>
          </a:r>
        </a:p>
      </dgm:t>
    </dgm:pt>
    <dgm:pt modelId="{15696E09-074C-46E7-98E8-E55B19FB7FE9}" type="parTrans" cxnId="{348F95BA-E243-4CE0-8475-52C869BEEA42}">
      <dgm:prSet/>
      <dgm:spPr/>
      <dgm:t>
        <a:bodyPr/>
        <a:lstStyle/>
        <a:p>
          <a:endParaRPr lang="de-DE"/>
        </a:p>
      </dgm:t>
    </dgm:pt>
    <dgm:pt modelId="{C1A0A18B-EE96-4548-AF1D-8F305C730251}" type="sibTrans" cxnId="{348F95BA-E243-4CE0-8475-52C869BEEA42}">
      <dgm:prSet/>
      <dgm:spPr/>
      <dgm:t>
        <a:bodyPr/>
        <a:lstStyle/>
        <a:p>
          <a:endParaRPr lang="de-DE"/>
        </a:p>
      </dgm:t>
    </dgm:pt>
    <dgm:pt modelId="{3908174B-9803-464F-BECE-8A4F4C356BEF}">
      <dgm:prSet phldrT="[Text]"/>
      <dgm:spPr>
        <a:solidFill>
          <a:srgbClr val="FF0000"/>
        </a:solidFill>
      </dgm:spPr>
      <dgm:t>
        <a:bodyPr/>
        <a:lstStyle/>
        <a:p>
          <a:r>
            <a:rPr lang="de-DE" dirty="0"/>
            <a:t>-</a:t>
          </a:r>
        </a:p>
      </dgm:t>
    </dgm:pt>
    <dgm:pt modelId="{55F664CF-034F-4F8E-937B-A80AD0547396}" type="parTrans" cxnId="{8EADF1FC-D95C-4A36-BB4D-3C5F7F46A1D3}">
      <dgm:prSet/>
      <dgm:spPr/>
      <dgm:t>
        <a:bodyPr/>
        <a:lstStyle/>
        <a:p>
          <a:endParaRPr lang="de-DE"/>
        </a:p>
      </dgm:t>
    </dgm:pt>
    <dgm:pt modelId="{04B0E55D-062A-4659-A781-6F35526FC1E8}" type="sibTrans" cxnId="{8EADF1FC-D95C-4A36-BB4D-3C5F7F46A1D3}">
      <dgm:prSet/>
      <dgm:spPr/>
      <dgm:t>
        <a:bodyPr/>
        <a:lstStyle/>
        <a:p>
          <a:endParaRPr lang="de-DE"/>
        </a:p>
      </dgm:t>
    </dgm:pt>
    <dgm:pt modelId="{116E2C5B-3405-4426-9A5B-FFA693AE7D18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Know- How</a:t>
          </a:r>
        </a:p>
      </dgm:t>
    </dgm:pt>
    <dgm:pt modelId="{0828701D-DBC3-444E-80C2-F078FB951C5A}" type="parTrans" cxnId="{4E71F5C5-B52F-4D6E-A828-7682914A42FA}">
      <dgm:prSet/>
      <dgm:spPr/>
      <dgm:t>
        <a:bodyPr/>
        <a:lstStyle/>
        <a:p>
          <a:endParaRPr lang="de-DE"/>
        </a:p>
      </dgm:t>
    </dgm:pt>
    <dgm:pt modelId="{368A10AF-9715-47BD-8AA1-B5477B0DCA23}" type="sibTrans" cxnId="{4E71F5C5-B52F-4D6E-A828-7682914A42FA}">
      <dgm:prSet/>
      <dgm:spPr/>
      <dgm:t>
        <a:bodyPr/>
        <a:lstStyle/>
        <a:p>
          <a:endParaRPr lang="de-DE"/>
        </a:p>
      </dgm:t>
    </dgm:pt>
    <dgm:pt modelId="{96283553-065E-487D-8C99-3D8DC474E9B4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Costs</a:t>
          </a:r>
        </a:p>
      </dgm:t>
    </dgm:pt>
    <dgm:pt modelId="{C7549A8D-DC10-4C18-AD69-A7B89E603095}" type="parTrans" cxnId="{5AAFBAB8-A65D-4EFF-BF84-B1318DDDAC0E}">
      <dgm:prSet/>
      <dgm:spPr/>
      <dgm:t>
        <a:bodyPr/>
        <a:lstStyle/>
        <a:p>
          <a:endParaRPr lang="de-DE"/>
        </a:p>
      </dgm:t>
    </dgm:pt>
    <dgm:pt modelId="{46F9CA30-8E4D-4D90-8FD0-12D84514EE7A}" type="sibTrans" cxnId="{5AAFBAB8-A65D-4EFF-BF84-B1318DDDAC0E}">
      <dgm:prSet/>
      <dgm:spPr/>
      <dgm:t>
        <a:bodyPr/>
        <a:lstStyle/>
        <a:p>
          <a:endParaRPr lang="de-DE"/>
        </a:p>
      </dgm:t>
    </dgm:pt>
    <dgm:pt modelId="{1498AFB4-2491-4CCB-A417-880A16FBCEF6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Access To Source-Code</a:t>
          </a:r>
        </a:p>
      </dgm:t>
    </dgm:pt>
    <dgm:pt modelId="{D939D78F-F9BC-45DC-96C4-B9B487B4D9AC}" type="parTrans" cxnId="{0D6D30DA-509D-41C6-89AF-EDE0B591B947}">
      <dgm:prSet/>
      <dgm:spPr/>
      <dgm:t>
        <a:bodyPr/>
        <a:lstStyle/>
        <a:p>
          <a:endParaRPr lang="de-DE"/>
        </a:p>
      </dgm:t>
    </dgm:pt>
    <dgm:pt modelId="{406BBC23-6594-4684-A6C9-FE38F2B16854}" type="sibTrans" cxnId="{0D6D30DA-509D-41C6-89AF-EDE0B591B947}">
      <dgm:prSet/>
      <dgm:spPr/>
      <dgm:t>
        <a:bodyPr/>
        <a:lstStyle/>
        <a:p>
          <a:endParaRPr lang="de-DE"/>
        </a:p>
      </dgm:t>
    </dgm:pt>
    <dgm:pt modelId="{0D44145C-2BF3-4268-B43A-03EC04ABE0AD}" type="pres">
      <dgm:prSet presAssocID="{1AE744EC-B3CF-44F1-B4CF-A6B9CEF03C5B}" presName="list" presStyleCnt="0">
        <dgm:presLayoutVars>
          <dgm:dir/>
          <dgm:animLvl val="lvl"/>
        </dgm:presLayoutVars>
      </dgm:prSet>
      <dgm:spPr/>
    </dgm:pt>
    <dgm:pt modelId="{7DB34441-6E70-4746-9F9B-4D367EE3C8E8}" type="pres">
      <dgm:prSet presAssocID="{89009386-1CAB-404E-A9D9-A65FA61B5AB7}" presName="posSpace" presStyleCnt="0"/>
      <dgm:spPr/>
    </dgm:pt>
    <dgm:pt modelId="{C4554C5A-6DF4-4424-B0E6-9B1DB9E9FDD3}" type="pres">
      <dgm:prSet presAssocID="{89009386-1CAB-404E-A9D9-A65FA61B5AB7}" presName="vertFlow" presStyleCnt="0"/>
      <dgm:spPr/>
    </dgm:pt>
    <dgm:pt modelId="{5D3CECC7-5639-4FCE-AD28-2D20DED60D63}" type="pres">
      <dgm:prSet presAssocID="{89009386-1CAB-404E-A9D9-A65FA61B5AB7}" presName="topSpace" presStyleCnt="0"/>
      <dgm:spPr/>
    </dgm:pt>
    <dgm:pt modelId="{6A8F3679-F162-48BE-959D-41177DAEAFA9}" type="pres">
      <dgm:prSet presAssocID="{89009386-1CAB-404E-A9D9-A65FA61B5AB7}" presName="firstComp" presStyleCnt="0"/>
      <dgm:spPr/>
    </dgm:pt>
    <dgm:pt modelId="{6E5FF3FA-32BB-444B-BDE5-1F1E6BF832FD}" type="pres">
      <dgm:prSet presAssocID="{89009386-1CAB-404E-A9D9-A65FA61B5AB7}" presName="firstChild" presStyleLbl="bgAccFollowNode1" presStyleIdx="0" presStyleCnt="4"/>
      <dgm:spPr/>
    </dgm:pt>
    <dgm:pt modelId="{39140E56-697A-48F5-ADC0-E096D7B2A8FC}" type="pres">
      <dgm:prSet presAssocID="{89009386-1CAB-404E-A9D9-A65FA61B5AB7}" presName="firstChildTx" presStyleLbl="bgAccFollowNode1" presStyleIdx="0" presStyleCnt="4">
        <dgm:presLayoutVars>
          <dgm:bulletEnabled val="1"/>
        </dgm:presLayoutVars>
      </dgm:prSet>
      <dgm:spPr/>
    </dgm:pt>
    <dgm:pt modelId="{11734198-1DC9-4851-B659-2F2CE06D27AE}" type="pres">
      <dgm:prSet presAssocID="{89009386-1CAB-404E-A9D9-A65FA61B5AB7}" presName="negSpace" presStyleCnt="0"/>
      <dgm:spPr/>
    </dgm:pt>
    <dgm:pt modelId="{D0B2C363-13BF-4E02-B559-0CFCE621ECCD}" type="pres">
      <dgm:prSet presAssocID="{89009386-1CAB-404E-A9D9-A65FA61B5AB7}" presName="circle" presStyleLbl="node1" presStyleIdx="0" presStyleCnt="2"/>
      <dgm:spPr/>
    </dgm:pt>
    <dgm:pt modelId="{F339ACC8-3299-4355-BD6B-EE5FE35343A6}" type="pres">
      <dgm:prSet presAssocID="{0170486F-7915-42F7-9601-97030DBC0721}" presName="transSpace" presStyleCnt="0"/>
      <dgm:spPr/>
    </dgm:pt>
    <dgm:pt modelId="{7CA34F6C-F34C-4A11-A1D7-487600B989D4}" type="pres">
      <dgm:prSet presAssocID="{3908174B-9803-464F-BECE-8A4F4C356BEF}" presName="posSpace" presStyleCnt="0"/>
      <dgm:spPr/>
    </dgm:pt>
    <dgm:pt modelId="{A1C9539D-C584-49EB-A1B8-077182F3D474}" type="pres">
      <dgm:prSet presAssocID="{3908174B-9803-464F-BECE-8A4F4C356BEF}" presName="vertFlow" presStyleCnt="0"/>
      <dgm:spPr/>
    </dgm:pt>
    <dgm:pt modelId="{01F2EDA9-BEEC-40E7-A12E-D17D8D148BCF}" type="pres">
      <dgm:prSet presAssocID="{3908174B-9803-464F-BECE-8A4F4C356BEF}" presName="topSpace" presStyleCnt="0"/>
      <dgm:spPr/>
    </dgm:pt>
    <dgm:pt modelId="{ADCFA642-3E8D-400D-BAA5-91CB990CBDDF}" type="pres">
      <dgm:prSet presAssocID="{3908174B-9803-464F-BECE-8A4F4C356BEF}" presName="firstComp" presStyleCnt="0"/>
      <dgm:spPr/>
    </dgm:pt>
    <dgm:pt modelId="{BB264863-623B-4586-991C-10CBEE18909A}" type="pres">
      <dgm:prSet presAssocID="{3908174B-9803-464F-BECE-8A4F4C356BEF}" presName="firstChild" presStyleLbl="bgAccFollowNode1" presStyleIdx="1" presStyleCnt="4"/>
      <dgm:spPr/>
    </dgm:pt>
    <dgm:pt modelId="{DD9EFEDA-8546-4B31-AC7D-478AF86BA329}" type="pres">
      <dgm:prSet presAssocID="{3908174B-9803-464F-BECE-8A4F4C356BEF}" presName="firstChildTx" presStyleLbl="bgAccFollowNode1" presStyleIdx="1" presStyleCnt="4">
        <dgm:presLayoutVars>
          <dgm:bulletEnabled val="1"/>
        </dgm:presLayoutVars>
      </dgm:prSet>
      <dgm:spPr/>
    </dgm:pt>
    <dgm:pt modelId="{669AFBDE-803C-4FE7-9758-1F52FE38B5E0}" type="pres">
      <dgm:prSet presAssocID="{96283553-065E-487D-8C99-3D8DC474E9B4}" presName="comp" presStyleCnt="0"/>
      <dgm:spPr/>
    </dgm:pt>
    <dgm:pt modelId="{FB2E030F-5A9A-4531-B6B3-137552696C5F}" type="pres">
      <dgm:prSet presAssocID="{96283553-065E-487D-8C99-3D8DC474E9B4}" presName="child" presStyleLbl="bgAccFollowNode1" presStyleIdx="2" presStyleCnt="4"/>
      <dgm:spPr/>
    </dgm:pt>
    <dgm:pt modelId="{EFCBF5A4-1EEB-4ECC-911D-3A86C3250597}" type="pres">
      <dgm:prSet presAssocID="{96283553-065E-487D-8C99-3D8DC474E9B4}" presName="childTx" presStyleLbl="bgAccFollowNode1" presStyleIdx="2" presStyleCnt="4">
        <dgm:presLayoutVars>
          <dgm:bulletEnabled val="1"/>
        </dgm:presLayoutVars>
      </dgm:prSet>
      <dgm:spPr/>
    </dgm:pt>
    <dgm:pt modelId="{89183F10-9CDC-4A54-9BCD-5367741AD8C9}" type="pres">
      <dgm:prSet presAssocID="{1498AFB4-2491-4CCB-A417-880A16FBCEF6}" presName="comp" presStyleCnt="0"/>
      <dgm:spPr/>
    </dgm:pt>
    <dgm:pt modelId="{949A6364-C15C-441A-9701-4A41CD3DF5B3}" type="pres">
      <dgm:prSet presAssocID="{1498AFB4-2491-4CCB-A417-880A16FBCEF6}" presName="child" presStyleLbl="bgAccFollowNode1" presStyleIdx="3" presStyleCnt="4"/>
      <dgm:spPr/>
    </dgm:pt>
    <dgm:pt modelId="{57A0FF1D-D574-4AA4-B39B-A280AAD5EFCF}" type="pres">
      <dgm:prSet presAssocID="{1498AFB4-2491-4CCB-A417-880A16FBCEF6}" presName="childTx" presStyleLbl="bgAccFollowNode1" presStyleIdx="3" presStyleCnt="4">
        <dgm:presLayoutVars>
          <dgm:bulletEnabled val="1"/>
        </dgm:presLayoutVars>
      </dgm:prSet>
      <dgm:spPr/>
    </dgm:pt>
    <dgm:pt modelId="{06E0D703-EBB8-41C7-A624-C83F4757BC8E}" type="pres">
      <dgm:prSet presAssocID="{3908174B-9803-464F-BECE-8A4F4C356BEF}" presName="negSpace" presStyleCnt="0"/>
      <dgm:spPr/>
    </dgm:pt>
    <dgm:pt modelId="{FEDB5533-58A6-4B49-A072-D0B5598328F1}" type="pres">
      <dgm:prSet presAssocID="{3908174B-9803-464F-BECE-8A4F4C356BEF}" presName="circle" presStyleLbl="node1" presStyleIdx="1" presStyleCnt="2"/>
      <dgm:spPr/>
    </dgm:pt>
  </dgm:ptLst>
  <dgm:cxnLst>
    <dgm:cxn modelId="{3FAF7226-94F7-4FFB-BE65-B89193F27A05}" srcId="{1AE744EC-B3CF-44F1-B4CF-A6B9CEF03C5B}" destId="{89009386-1CAB-404E-A9D9-A65FA61B5AB7}" srcOrd="0" destOrd="0" parTransId="{094C4002-2ADE-4BDA-A6BF-540D26B720F7}" sibTransId="{0170486F-7915-42F7-9601-97030DBC0721}"/>
    <dgm:cxn modelId="{900A493D-5446-4909-AC29-758DCFC3567C}" type="presOf" srcId="{89009386-1CAB-404E-A9D9-A65FA61B5AB7}" destId="{D0B2C363-13BF-4E02-B559-0CFCE621ECCD}" srcOrd="0" destOrd="0" presId="urn:microsoft.com/office/officeart/2005/8/layout/hList9"/>
    <dgm:cxn modelId="{B0B36663-07CA-4A24-B35A-B1CCA1DA04C5}" type="presOf" srcId="{1AE744EC-B3CF-44F1-B4CF-A6B9CEF03C5B}" destId="{0D44145C-2BF3-4268-B43A-03EC04ABE0AD}" srcOrd="0" destOrd="0" presId="urn:microsoft.com/office/officeart/2005/8/layout/hList9"/>
    <dgm:cxn modelId="{DD87907F-B20B-4B5B-88A1-E0FA3061B68D}" type="presOf" srcId="{116E2C5B-3405-4426-9A5B-FFA693AE7D18}" destId="{DD9EFEDA-8546-4B31-AC7D-478AF86BA329}" srcOrd="1" destOrd="0" presId="urn:microsoft.com/office/officeart/2005/8/layout/hList9"/>
    <dgm:cxn modelId="{7BD08684-38B3-488B-85D8-E36F84B8C9CF}" type="presOf" srcId="{1498AFB4-2491-4CCB-A417-880A16FBCEF6}" destId="{57A0FF1D-D574-4AA4-B39B-A280AAD5EFCF}" srcOrd="1" destOrd="0" presId="urn:microsoft.com/office/officeart/2005/8/layout/hList9"/>
    <dgm:cxn modelId="{72DE6088-2033-40A9-96C8-E6DE5E07E30F}" type="presOf" srcId="{3908174B-9803-464F-BECE-8A4F4C356BEF}" destId="{FEDB5533-58A6-4B49-A072-D0B5598328F1}" srcOrd="0" destOrd="0" presId="urn:microsoft.com/office/officeart/2005/8/layout/hList9"/>
    <dgm:cxn modelId="{C6C3AF9D-EEA8-4328-902F-B4847F0FD497}" type="presOf" srcId="{96283553-065E-487D-8C99-3D8DC474E9B4}" destId="{EFCBF5A4-1EEB-4ECC-911D-3A86C3250597}" srcOrd="1" destOrd="0" presId="urn:microsoft.com/office/officeart/2005/8/layout/hList9"/>
    <dgm:cxn modelId="{BA85679E-668E-4A47-98F3-1DF8C536666C}" type="presOf" srcId="{96283553-065E-487D-8C99-3D8DC474E9B4}" destId="{FB2E030F-5A9A-4531-B6B3-137552696C5F}" srcOrd="0" destOrd="0" presId="urn:microsoft.com/office/officeart/2005/8/layout/hList9"/>
    <dgm:cxn modelId="{5AAFBAB8-A65D-4EFF-BF84-B1318DDDAC0E}" srcId="{3908174B-9803-464F-BECE-8A4F4C356BEF}" destId="{96283553-065E-487D-8C99-3D8DC474E9B4}" srcOrd="1" destOrd="0" parTransId="{C7549A8D-DC10-4C18-AD69-A7B89E603095}" sibTransId="{46F9CA30-8E4D-4D90-8FD0-12D84514EE7A}"/>
    <dgm:cxn modelId="{348F95BA-E243-4CE0-8475-52C869BEEA42}" srcId="{89009386-1CAB-404E-A9D9-A65FA61B5AB7}" destId="{702C9D1B-3D4F-46C1-B327-5FE7A5642B1B}" srcOrd="0" destOrd="0" parTransId="{15696E09-074C-46E7-98E8-E55B19FB7FE9}" sibTransId="{C1A0A18B-EE96-4548-AF1D-8F305C730251}"/>
    <dgm:cxn modelId="{4E71F5C5-B52F-4D6E-A828-7682914A42FA}" srcId="{3908174B-9803-464F-BECE-8A4F4C356BEF}" destId="{116E2C5B-3405-4426-9A5B-FFA693AE7D18}" srcOrd="0" destOrd="0" parTransId="{0828701D-DBC3-444E-80C2-F078FB951C5A}" sibTransId="{368A10AF-9715-47BD-8AA1-B5477B0DCA23}"/>
    <dgm:cxn modelId="{C03AFFC5-8A8E-4FCA-A455-8394922494FF}" type="presOf" srcId="{702C9D1B-3D4F-46C1-B327-5FE7A5642B1B}" destId="{6E5FF3FA-32BB-444B-BDE5-1F1E6BF832FD}" srcOrd="0" destOrd="0" presId="urn:microsoft.com/office/officeart/2005/8/layout/hList9"/>
    <dgm:cxn modelId="{0D6D30DA-509D-41C6-89AF-EDE0B591B947}" srcId="{3908174B-9803-464F-BECE-8A4F4C356BEF}" destId="{1498AFB4-2491-4CCB-A417-880A16FBCEF6}" srcOrd="2" destOrd="0" parTransId="{D939D78F-F9BC-45DC-96C4-B9B487B4D9AC}" sibTransId="{406BBC23-6594-4684-A6C9-FE38F2B16854}"/>
    <dgm:cxn modelId="{006A72E1-72E7-4378-9F0F-F56AFE2A506A}" type="presOf" srcId="{702C9D1B-3D4F-46C1-B327-5FE7A5642B1B}" destId="{39140E56-697A-48F5-ADC0-E096D7B2A8FC}" srcOrd="1" destOrd="0" presId="urn:microsoft.com/office/officeart/2005/8/layout/hList9"/>
    <dgm:cxn modelId="{57EEFBE1-B7B2-4300-BFC1-322554912589}" type="presOf" srcId="{116E2C5B-3405-4426-9A5B-FFA693AE7D18}" destId="{BB264863-623B-4586-991C-10CBEE18909A}" srcOrd="0" destOrd="0" presId="urn:microsoft.com/office/officeart/2005/8/layout/hList9"/>
    <dgm:cxn modelId="{E12BCBF9-2608-4C83-AC3F-DA5670A3D02F}" type="presOf" srcId="{1498AFB4-2491-4CCB-A417-880A16FBCEF6}" destId="{949A6364-C15C-441A-9701-4A41CD3DF5B3}" srcOrd="0" destOrd="0" presId="urn:microsoft.com/office/officeart/2005/8/layout/hList9"/>
    <dgm:cxn modelId="{8EADF1FC-D95C-4A36-BB4D-3C5F7F46A1D3}" srcId="{1AE744EC-B3CF-44F1-B4CF-A6B9CEF03C5B}" destId="{3908174B-9803-464F-BECE-8A4F4C356BEF}" srcOrd="1" destOrd="0" parTransId="{55F664CF-034F-4F8E-937B-A80AD0547396}" sibTransId="{04B0E55D-062A-4659-A781-6F35526FC1E8}"/>
    <dgm:cxn modelId="{0EF79013-A34E-479F-939E-32866299230F}" type="presParOf" srcId="{0D44145C-2BF3-4268-B43A-03EC04ABE0AD}" destId="{7DB34441-6E70-4746-9F9B-4D367EE3C8E8}" srcOrd="0" destOrd="0" presId="urn:microsoft.com/office/officeart/2005/8/layout/hList9"/>
    <dgm:cxn modelId="{FCF9AD4E-1529-4942-AA4F-CE8A327DDFEC}" type="presParOf" srcId="{0D44145C-2BF3-4268-B43A-03EC04ABE0AD}" destId="{C4554C5A-6DF4-4424-B0E6-9B1DB9E9FDD3}" srcOrd="1" destOrd="0" presId="urn:microsoft.com/office/officeart/2005/8/layout/hList9"/>
    <dgm:cxn modelId="{21522F23-ADC5-4019-9A8F-F034B9893300}" type="presParOf" srcId="{C4554C5A-6DF4-4424-B0E6-9B1DB9E9FDD3}" destId="{5D3CECC7-5639-4FCE-AD28-2D20DED60D63}" srcOrd="0" destOrd="0" presId="urn:microsoft.com/office/officeart/2005/8/layout/hList9"/>
    <dgm:cxn modelId="{BE761444-9321-4806-86C1-8040174CF9F3}" type="presParOf" srcId="{C4554C5A-6DF4-4424-B0E6-9B1DB9E9FDD3}" destId="{6A8F3679-F162-48BE-959D-41177DAEAFA9}" srcOrd="1" destOrd="0" presId="urn:microsoft.com/office/officeart/2005/8/layout/hList9"/>
    <dgm:cxn modelId="{0816538D-D04D-43B0-9F84-8F5D23B7A335}" type="presParOf" srcId="{6A8F3679-F162-48BE-959D-41177DAEAFA9}" destId="{6E5FF3FA-32BB-444B-BDE5-1F1E6BF832FD}" srcOrd="0" destOrd="0" presId="urn:microsoft.com/office/officeart/2005/8/layout/hList9"/>
    <dgm:cxn modelId="{FA129F9E-330D-4594-A7E2-B3A039663463}" type="presParOf" srcId="{6A8F3679-F162-48BE-959D-41177DAEAFA9}" destId="{39140E56-697A-48F5-ADC0-E096D7B2A8FC}" srcOrd="1" destOrd="0" presId="urn:microsoft.com/office/officeart/2005/8/layout/hList9"/>
    <dgm:cxn modelId="{45EEFBD3-9754-41BB-9576-169B3116B1AF}" type="presParOf" srcId="{0D44145C-2BF3-4268-B43A-03EC04ABE0AD}" destId="{11734198-1DC9-4851-B659-2F2CE06D27AE}" srcOrd="2" destOrd="0" presId="urn:microsoft.com/office/officeart/2005/8/layout/hList9"/>
    <dgm:cxn modelId="{4F2929EC-F5D0-4E52-93E7-EF56C639B07E}" type="presParOf" srcId="{0D44145C-2BF3-4268-B43A-03EC04ABE0AD}" destId="{D0B2C363-13BF-4E02-B559-0CFCE621ECCD}" srcOrd="3" destOrd="0" presId="urn:microsoft.com/office/officeart/2005/8/layout/hList9"/>
    <dgm:cxn modelId="{2FBD9ADB-37B5-48F3-BBD1-9AF6B7D1EA9F}" type="presParOf" srcId="{0D44145C-2BF3-4268-B43A-03EC04ABE0AD}" destId="{F339ACC8-3299-4355-BD6B-EE5FE35343A6}" srcOrd="4" destOrd="0" presId="urn:microsoft.com/office/officeart/2005/8/layout/hList9"/>
    <dgm:cxn modelId="{FE083600-7E4F-49FA-8851-9F0BCD3E1013}" type="presParOf" srcId="{0D44145C-2BF3-4268-B43A-03EC04ABE0AD}" destId="{7CA34F6C-F34C-4A11-A1D7-487600B989D4}" srcOrd="5" destOrd="0" presId="urn:microsoft.com/office/officeart/2005/8/layout/hList9"/>
    <dgm:cxn modelId="{585EA950-8F03-4898-AFBF-7B61A0D7187D}" type="presParOf" srcId="{0D44145C-2BF3-4268-B43A-03EC04ABE0AD}" destId="{A1C9539D-C584-49EB-A1B8-077182F3D474}" srcOrd="6" destOrd="0" presId="urn:microsoft.com/office/officeart/2005/8/layout/hList9"/>
    <dgm:cxn modelId="{B53354DA-49D3-4CB4-BC50-957ED74A605E}" type="presParOf" srcId="{A1C9539D-C584-49EB-A1B8-077182F3D474}" destId="{01F2EDA9-BEEC-40E7-A12E-D17D8D148BCF}" srcOrd="0" destOrd="0" presId="urn:microsoft.com/office/officeart/2005/8/layout/hList9"/>
    <dgm:cxn modelId="{18E4DF4C-C2FC-4273-81F7-06FC36583626}" type="presParOf" srcId="{A1C9539D-C584-49EB-A1B8-077182F3D474}" destId="{ADCFA642-3E8D-400D-BAA5-91CB990CBDDF}" srcOrd="1" destOrd="0" presId="urn:microsoft.com/office/officeart/2005/8/layout/hList9"/>
    <dgm:cxn modelId="{3EE4989A-5E4B-4935-BAFD-51C0646AEE13}" type="presParOf" srcId="{ADCFA642-3E8D-400D-BAA5-91CB990CBDDF}" destId="{BB264863-623B-4586-991C-10CBEE18909A}" srcOrd="0" destOrd="0" presId="urn:microsoft.com/office/officeart/2005/8/layout/hList9"/>
    <dgm:cxn modelId="{A016DAFE-9119-474E-A2C9-3E016DD0078B}" type="presParOf" srcId="{ADCFA642-3E8D-400D-BAA5-91CB990CBDDF}" destId="{DD9EFEDA-8546-4B31-AC7D-478AF86BA329}" srcOrd="1" destOrd="0" presId="urn:microsoft.com/office/officeart/2005/8/layout/hList9"/>
    <dgm:cxn modelId="{614DC92E-44CA-4C43-A4EF-7AB70E0049B3}" type="presParOf" srcId="{A1C9539D-C584-49EB-A1B8-077182F3D474}" destId="{669AFBDE-803C-4FE7-9758-1F52FE38B5E0}" srcOrd="2" destOrd="0" presId="urn:microsoft.com/office/officeart/2005/8/layout/hList9"/>
    <dgm:cxn modelId="{EBD681E0-F9B1-41C9-8D8A-4D69CC4FCA74}" type="presParOf" srcId="{669AFBDE-803C-4FE7-9758-1F52FE38B5E0}" destId="{FB2E030F-5A9A-4531-B6B3-137552696C5F}" srcOrd="0" destOrd="0" presId="urn:microsoft.com/office/officeart/2005/8/layout/hList9"/>
    <dgm:cxn modelId="{17B425A5-1A1B-43DE-B543-8FEFE0870033}" type="presParOf" srcId="{669AFBDE-803C-4FE7-9758-1F52FE38B5E0}" destId="{EFCBF5A4-1EEB-4ECC-911D-3A86C3250597}" srcOrd="1" destOrd="0" presId="urn:microsoft.com/office/officeart/2005/8/layout/hList9"/>
    <dgm:cxn modelId="{48CCD3A8-C28C-4899-9121-5ACC136C2E78}" type="presParOf" srcId="{A1C9539D-C584-49EB-A1B8-077182F3D474}" destId="{89183F10-9CDC-4A54-9BCD-5367741AD8C9}" srcOrd="3" destOrd="0" presId="urn:microsoft.com/office/officeart/2005/8/layout/hList9"/>
    <dgm:cxn modelId="{09F7B1F4-2076-4155-B30A-B147A3CF0749}" type="presParOf" srcId="{89183F10-9CDC-4A54-9BCD-5367741AD8C9}" destId="{949A6364-C15C-441A-9701-4A41CD3DF5B3}" srcOrd="0" destOrd="0" presId="urn:microsoft.com/office/officeart/2005/8/layout/hList9"/>
    <dgm:cxn modelId="{A68BC252-6389-4205-A240-EFC9CFAE5228}" type="presParOf" srcId="{89183F10-9CDC-4A54-9BCD-5367741AD8C9}" destId="{57A0FF1D-D574-4AA4-B39B-A280AAD5EFCF}" srcOrd="1" destOrd="0" presId="urn:microsoft.com/office/officeart/2005/8/layout/hList9"/>
    <dgm:cxn modelId="{7C0D189C-8E4A-40ED-AB8D-DD38E6A71D60}" type="presParOf" srcId="{0D44145C-2BF3-4268-B43A-03EC04ABE0AD}" destId="{06E0D703-EBB8-41C7-A624-C83F4757BC8E}" srcOrd="7" destOrd="0" presId="urn:microsoft.com/office/officeart/2005/8/layout/hList9"/>
    <dgm:cxn modelId="{1DBFD8BE-A5BF-465F-97DF-E60D1A6983E7}" type="presParOf" srcId="{0D44145C-2BF3-4268-B43A-03EC04ABE0AD}" destId="{FEDB5533-58A6-4B49-A072-D0B5598328F1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744EC-B3CF-44F1-B4CF-A6B9CEF03C5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9009386-1CAB-404E-A9D9-A65FA61B5AB7}">
      <dgm:prSet phldrT="[Text]"/>
      <dgm:spPr>
        <a:solidFill>
          <a:schemeClr val="accent6"/>
        </a:solidFill>
      </dgm:spPr>
      <dgm:t>
        <a:bodyPr/>
        <a:lstStyle/>
        <a:p>
          <a:r>
            <a:rPr lang="de-DE" dirty="0"/>
            <a:t>+</a:t>
          </a:r>
        </a:p>
      </dgm:t>
    </dgm:pt>
    <dgm:pt modelId="{094C4002-2ADE-4BDA-A6BF-540D26B720F7}" type="parTrans" cxnId="{3FAF7226-94F7-4FFB-BE65-B89193F27A05}">
      <dgm:prSet/>
      <dgm:spPr/>
      <dgm:t>
        <a:bodyPr/>
        <a:lstStyle/>
        <a:p>
          <a:endParaRPr lang="de-DE"/>
        </a:p>
      </dgm:t>
    </dgm:pt>
    <dgm:pt modelId="{0170486F-7915-42F7-9601-97030DBC0721}" type="sibTrans" cxnId="{3FAF7226-94F7-4FFB-BE65-B89193F27A05}">
      <dgm:prSet/>
      <dgm:spPr/>
      <dgm:t>
        <a:bodyPr/>
        <a:lstStyle/>
        <a:p>
          <a:endParaRPr lang="de-DE"/>
        </a:p>
      </dgm:t>
    </dgm:pt>
    <dgm:pt modelId="{702C9D1B-3D4F-46C1-B327-5FE7A5642B1B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Wrong Positives</a:t>
          </a:r>
        </a:p>
      </dgm:t>
    </dgm:pt>
    <dgm:pt modelId="{15696E09-074C-46E7-98E8-E55B19FB7FE9}" type="parTrans" cxnId="{348F95BA-E243-4CE0-8475-52C869BEEA42}">
      <dgm:prSet/>
      <dgm:spPr/>
      <dgm:t>
        <a:bodyPr/>
        <a:lstStyle/>
        <a:p>
          <a:endParaRPr lang="de-DE"/>
        </a:p>
      </dgm:t>
    </dgm:pt>
    <dgm:pt modelId="{C1A0A18B-EE96-4548-AF1D-8F305C730251}" type="sibTrans" cxnId="{348F95BA-E243-4CE0-8475-52C869BEEA42}">
      <dgm:prSet/>
      <dgm:spPr/>
      <dgm:t>
        <a:bodyPr/>
        <a:lstStyle/>
        <a:p>
          <a:endParaRPr lang="de-DE"/>
        </a:p>
      </dgm:t>
    </dgm:pt>
    <dgm:pt modelId="{3908174B-9803-464F-BECE-8A4F4C356BEF}">
      <dgm:prSet phldrT="[Text]"/>
      <dgm:spPr>
        <a:solidFill>
          <a:srgbClr val="FF0000"/>
        </a:solidFill>
      </dgm:spPr>
      <dgm:t>
        <a:bodyPr/>
        <a:lstStyle/>
        <a:p>
          <a:r>
            <a:rPr lang="de-DE" dirty="0"/>
            <a:t>-</a:t>
          </a:r>
        </a:p>
      </dgm:t>
    </dgm:pt>
    <dgm:pt modelId="{55F664CF-034F-4F8E-937B-A80AD0547396}" type="parTrans" cxnId="{8EADF1FC-D95C-4A36-BB4D-3C5F7F46A1D3}">
      <dgm:prSet/>
      <dgm:spPr/>
      <dgm:t>
        <a:bodyPr/>
        <a:lstStyle/>
        <a:p>
          <a:endParaRPr lang="de-DE"/>
        </a:p>
      </dgm:t>
    </dgm:pt>
    <dgm:pt modelId="{04B0E55D-062A-4659-A781-6F35526FC1E8}" type="sibTrans" cxnId="{8EADF1FC-D95C-4A36-BB4D-3C5F7F46A1D3}">
      <dgm:prSet/>
      <dgm:spPr/>
      <dgm:t>
        <a:bodyPr/>
        <a:lstStyle/>
        <a:p>
          <a:endParaRPr lang="de-DE"/>
        </a:p>
      </dgm:t>
    </dgm:pt>
    <dgm:pt modelId="{116E2C5B-3405-4426-9A5B-FFA693AE7D18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Know- How</a:t>
          </a:r>
        </a:p>
      </dgm:t>
    </dgm:pt>
    <dgm:pt modelId="{0828701D-DBC3-444E-80C2-F078FB951C5A}" type="parTrans" cxnId="{4E71F5C5-B52F-4D6E-A828-7682914A42FA}">
      <dgm:prSet/>
      <dgm:spPr/>
      <dgm:t>
        <a:bodyPr/>
        <a:lstStyle/>
        <a:p>
          <a:endParaRPr lang="de-DE"/>
        </a:p>
      </dgm:t>
    </dgm:pt>
    <dgm:pt modelId="{368A10AF-9715-47BD-8AA1-B5477B0DCA23}" type="sibTrans" cxnId="{4E71F5C5-B52F-4D6E-A828-7682914A42FA}">
      <dgm:prSet/>
      <dgm:spPr/>
      <dgm:t>
        <a:bodyPr/>
        <a:lstStyle/>
        <a:p>
          <a:endParaRPr lang="de-DE"/>
        </a:p>
      </dgm:t>
    </dgm:pt>
    <dgm:pt modelId="{96283553-065E-487D-8C99-3D8DC474E9B4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Costs</a:t>
          </a:r>
        </a:p>
      </dgm:t>
    </dgm:pt>
    <dgm:pt modelId="{C7549A8D-DC10-4C18-AD69-A7B89E603095}" type="parTrans" cxnId="{5AAFBAB8-A65D-4EFF-BF84-B1318DDDAC0E}">
      <dgm:prSet/>
      <dgm:spPr/>
      <dgm:t>
        <a:bodyPr/>
        <a:lstStyle/>
        <a:p>
          <a:endParaRPr lang="de-DE"/>
        </a:p>
      </dgm:t>
    </dgm:pt>
    <dgm:pt modelId="{46F9CA30-8E4D-4D90-8FD0-12D84514EE7A}" type="sibTrans" cxnId="{5AAFBAB8-A65D-4EFF-BF84-B1318DDDAC0E}">
      <dgm:prSet/>
      <dgm:spPr/>
      <dgm:t>
        <a:bodyPr/>
        <a:lstStyle/>
        <a:p>
          <a:endParaRPr lang="de-DE"/>
        </a:p>
      </dgm:t>
    </dgm:pt>
    <dgm:pt modelId="{1498AFB4-2491-4CCB-A417-880A16FBCEF6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Access To Source-Code</a:t>
          </a:r>
        </a:p>
      </dgm:t>
    </dgm:pt>
    <dgm:pt modelId="{D939D78F-F9BC-45DC-96C4-B9B487B4D9AC}" type="parTrans" cxnId="{0D6D30DA-509D-41C6-89AF-EDE0B591B947}">
      <dgm:prSet/>
      <dgm:spPr/>
      <dgm:t>
        <a:bodyPr/>
        <a:lstStyle/>
        <a:p>
          <a:endParaRPr lang="de-DE"/>
        </a:p>
      </dgm:t>
    </dgm:pt>
    <dgm:pt modelId="{406BBC23-6594-4684-A6C9-FE38F2B16854}" type="sibTrans" cxnId="{0D6D30DA-509D-41C6-89AF-EDE0B591B947}">
      <dgm:prSet/>
      <dgm:spPr/>
      <dgm:t>
        <a:bodyPr/>
        <a:lstStyle/>
        <a:p>
          <a:endParaRPr lang="de-DE"/>
        </a:p>
      </dgm:t>
    </dgm:pt>
    <dgm:pt modelId="{0D44145C-2BF3-4268-B43A-03EC04ABE0AD}" type="pres">
      <dgm:prSet presAssocID="{1AE744EC-B3CF-44F1-B4CF-A6B9CEF03C5B}" presName="list" presStyleCnt="0">
        <dgm:presLayoutVars>
          <dgm:dir/>
          <dgm:animLvl val="lvl"/>
        </dgm:presLayoutVars>
      </dgm:prSet>
      <dgm:spPr/>
    </dgm:pt>
    <dgm:pt modelId="{7DB34441-6E70-4746-9F9B-4D367EE3C8E8}" type="pres">
      <dgm:prSet presAssocID="{89009386-1CAB-404E-A9D9-A65FA61B5AB7}" presName="posSpace" presStyleCnt="0"/>
      <dgm:spPr/>
    </dgm:pt>
    <dgm:pt modelId="{C4554C5A-6DF4-4424-B0E6-9B1DB9E9FDD3}" type="pres">
      <dgm:prSet presAssocID="{89009386-1CAB-404E-A9D9-A65FA61B5AB7}" presName="vertFlow" presStyleCnt="0"/>
      <dgm:spPr/>
    </dgm:pt>
    <dgm:pt modelId="{5D3CECC7-5639-4FCE-AD28-2D20DED60D63}" type="pres">
      <dgm:prSet presAssocID="{89009386-1CAB-404E-A9D9-A65FA61B5AB7}" presName="topSpace" presStyleCnt="0"/>
      <dgm:spPr/>
    </dgm:pt>
    <dgm:pt modelId="{6A8F3679-F162-48BE-959D-41177DAEAFA9}" type="pres">
      <dgm:prSet presAssocID="{89009386-1CAB-404E-A9D9-A65FA61B5AB7}" presName="firstComp" presStyleCnt="0"/>
      <dgm:spPr/>
    </dgm:pt>
    <dgm:pt modelId="{6E5FF3FA-32BB-444B-BDE5-1F1E6BF832FD}" type="pres">
      <dgm:prSet presAssocID="{89009386-1CAB-404E-A9D9-A65FA61B5AB7}" presName="firstChild" presStyleLbl="bgAccFollowNode1" presStyleIdx="0" presStyleCnt="4"/>
      <dgm:spPr/>
    </dgm:pt>
    <dgm:pt modelId="{39140E56-697A-48F5-ADC0-E096D7B2A8FC}" type="pres">
      <dgm:prSet presAssocID="{89009386-1CAB-404E-A9D9-A65FA61B5AB7}" presName="firstChildTx" presStyleLbl="bgAccFollowNode1" presStyleIdx="0" presStyleCnt="4">
        <dgm:presLayoutVars>
          <dgm:bulletEnabled val="1"/>
        </dgm:presLayoutVars>
      </dgm:prSet>
      <dgm:spPr/>
    </dgm:pt>
    <dgm:pt modelId="{11734198-1DC9-4851-B659-2F2CE06D27AE}" type="pres">
      <dgm:prSet presAssocID="{89009386-1CAB-404E-A9D9-A65FA61B5AB7}" presName="negSpace" presStyleCnt="0"/>
      <dgm:spPr/>
    </dgm:pt>
    <dgm:pt modelId="{D0B2C363-13BF-4E02-B559-0CFCE621ECCD}" type="pres">
      <dgm:prSet presAssocID="{89009386-1CAB-404E-A9D9-A65FA61B5AB7}" presName="circle" presStyleLbl="node1" presStyleIdx="0" presStyleCnt="2"/>
      <dgm:spPr/>
    </dgm:pt>
    <dgm:pt modelId="{F339ACC8-3299-4355-BD6B-EE5FE35343A6}" type="pres">
      <dgm:prSet presAssocID="{0170486F-7915-42F7-9601-97030DBC0721}" presName="transSpace" presStyleCnt="0"/>
      <dgm:spPr/>
    </dgm:pt>
    <dgm:pt modelId="{7CA34F6C-F34C-4A11-A1D7-487600B989D4}" type="pres">
      <dgm:prSet presAssocID="{3908174B-9803-464F-BECE-8A4F4C356BEF}" presName="posSpace" presStyleCnt="0"/>
      <dgm:spPr/>
    </dgm:pt>
    <dgm:pt modelId="{A1C9539D-C584-49EB-A1B8-077182F3D474}" type="pres">
      <dgm:prSet presAssocID="{3908174B-9803-464F-BECE-8A4F4C356BEF}" presName="vertFlow" presStyleCnt="0"/>
      <dgm:spPr/>
    </dgm:pt>
    <dgm:pt modelId="{01F2EDA9-BEEC-40E7-A12E-D17D8D148BCF}" type="pres">
      <dgm:prSet presAssocID="{3908174B-9803-464F-BECE-8A4F4C356BEF}" presName="topSpace" presStyleCnt="0"/>
      <dgm:spPr/>
    </dgm:pt>
    <dgm:pt modelId="{ADCFA642-3E8D-400D-BAA5-91CB990CBDDF}" type="pres">
      <dgm:prSet presAssocID="{3908174B-9803-464F-BECE-8A4F4C356BEF}" presName="firstComp" presStyleCnt="0"/>
      <dgm:spPr/>
    </dgm:pt>
    <dgm:pt modelId="{BB264863-623B-4586-991C-10CBEE18909A}" type="pres">
      <dgm:prSet presAssocID="{3908174B-9803-464F-BECE-8A4F4C356BEF}" presName="firstChild" presStyleLbl="bgAccFollowNode1" presStyleIdx="1" presStyleCnt="4"/>
      <dgm:spPr/>
    </dgm:pt>
    <dgm:pt modelId="{DD9EFEDA-8546-4B31-AC7D-478AF86BA329}" type="pres">
      <dgm:prSet presAssocID="{3908174B-9803-464F-BECE-8A4F4C356BEF}" presName="firstChildTx" presStyleLbl="bgAccFollowNode1" presStyleIdx="1" presStyleCnt="4">
        <dgm:presLayoutVars>
          <dgm:bulletEnabled val="1"/>
        </dgm:presLayoutVars>
      </dgm:prSet>
      <dgm:spPr/>
    </dgm:pt>
    <dgm:pt modelId="{669AFBDE-803C-4FE7-9758-1F52FE38B5E0}" type="pres">
      <dgm:prSet presAssocID="{96283553-065E-487D-8C99-3D8DC474E9B4}" presName="comp" presStyleCnt="0"/>
      <dgm:spPr/>
    </dgm:pt>
    <dgm:pt modelId="{FB2E030F-5A9A-4531-B6B3-137552696C5F}" type="pres">
      <dgm:prSet presAssocID="{96283553-065E-487D-8C99-3D8DC474E9B4}" presName="child" presStyleLbl="bgAccFollowNode1" presStyleIdx="2" presStyleCnt="4"/>
      <dgm:spPr/>
    </dgm:pt>
    <dgm:pt modelId="{EFCBF5A4-1EEB-4ECC-911D-3A86C3250597}" type="pres">
      <dgm:prSet presAssocID="{96283553-065E-487D-8C99-3D8DC474E9B4}" presName="childTx" presStyleLbl="bgAccFollowNode1" presStyleIdx="2" presStyleCnt="4">
        <dgm:presLayoutVars>
          <dgm:bulletEnabled val="1"/>
        </dgm:presLayoutVars>
      </dgm:prSet>
      <dgm:spPr/>
    </dgm:pt>
    <dgm:pt modelId="{89183F10-9CDC-4A54-9BCD-5367741AD8C9}" type="pres">
      <dgm:prSet presAssocID="{1498AFB4-2491-4CCB-A417-880A16FBCEF6}" presName="comp" presStyleCnt="0"/>
      <dgm:spPr/>
    </dgm:pt>
    <dgm:pt modelId="{949A6364-C15C-441A-9701-4A41CD3DF5B3}" type="pres">
      <dgm:prSet presAssocID="{1498AFB4-2491-4CCB-A417-880A16FBCEF6}" presName="child" presStyleLbl="bgAccFollowNode1" presStyleIdx="3" presStyleCnt="4"/>
      <dgm:spPr/>
    </dgm:pt>
    <dgm:pt modelId="{57A0FF1D-D574-4AA4-B39B-A280AAD5EFCF}" type="pres">
      <dgm:prSet presAssocID="{1498AFB4-2491-4CCB-A417-880A16FBCEF6}" presName="childTx" presStyleLbl="bgAccFollowNode1" presStyleIdx="3" presStyleCnt="4">
        <dgm:presLayoutVars>
          <dgm:bulletEnabled val="1"/>
        </dgm:presLayoutVars>
      </dgm:prSet>
      <dgm:spPr/>
    </dgm:pt>
    <dgm:pt modelId="{06E0D703-EBB8-41C7-A624-C83F4757BC8E}" type="pres">
      <dgm:prSet presAssocID="{3908174B-9803-464F-BECE-8A4F4C356BEF}" presName="negSpace" presStyleCnt="0"/>
      <dgm:spPr/>
    </dgm:pt>
    <dgm:pt modelId="{FEDB5533-58A6-4B49-A072-D0B5598328F1}" type="pres">
      <dgm:prSet presAssocID="{3908174B-9803-464F-BECE-8A4F4C356BEF}" presName="circle" presStyleLbl="node1" presStyleIdx="1" presStyleCnt="2"/>
      <dgm:spPr/>
    </dgm:pt>
  </dgm:ptLst>
  <dgm:cxnLst>
    <dgm:cxn modelId="{3FAF7226-94F7-4FFB-BE65-B89193F27A05}" srcId="{1AE744EC-B3CF-44F1-B4CF-A6B9CEF03C5B}" destId="{89009386-1CAB-404E-A9D9-A65FA61B5AB7}" srcOrd="0" destOrd="0" parTransId="{094C4002-2ADE-4BDA-A6BF-540D26B720F7}" sibTransId="{0170486F-7915-42F7-9601-97030DBC0721}"/>
    <dgm:cxn modelId="{900A493D-5446-4909-AC29-758DCFC3567C}" type="presOf" srcId="{89009386-1CAB-404E-A9D9-A65FA61B5AB7}" destId="{D0B2C363-13BF-4E02-B559-0CFCE621ECCD}" srcOrd="0" destOrd="0" presId="urn:microsoft.com/office/officeart/2005/8/layout/hList9"/>
    <dgm:cxn modelId="{B0B36663-07CA-4A24-B35A-B1CCA1DA04C5}" type="presOf" srcId="{1AE744EC-B3CF-44F1-B4CF-A6B9CEF03C5B}" destId="{0D44145C-2BF3-4268-B43A-03EC04ABE0AD}" srcOrd="0" destOrd="0" presId="urn:microsoft.com/office/officeart/2005/8/layout/hList9"/>
    <dgm:cxn modelId="{DD87907F-B20B-4B5B-88A1-E0FA3061B68D}" type="presOf" srcId="{116E2C5B-3405-4426-9A5B-FFA693AE7D18}" destId="{DD9EFEDA-8546-4B31-AC7D-478AF86BA329}" srcOrd="1" destOrd="0" presId="urn:microsoft.com/office/officeart/2005/8/layout/hList9"/>
    <dgm:cxn modelId="{7BD08684-38B3-488B-85D8-E36F84B8C9CF}" type="presOf" srcId="{1498AFB4-2491-4CCB-A417-880A16FBCEF6}" destId="{57A0FF1D-D574-4AA4-B39B-A280AAD5EFCF}" srcOrd="1" destOrd="0" presId="urn:microsoft.com/office/officeart/2005/8/layout/hList9"/>
    <dgm:cxn modelId="{72DE6088-2033-40A9-96C8-E6DE5E07E30F}" type="presOf" srcId="{3908174B-9803-464F-BECE-8A4F4C356BEF}" destId="{FEDB5533-58A6-4B49-A072-D0B5598328F1}" srcOrd="0" destOrd="0" presId="urn:microsoft.com/office/officeart/2005/8/layout/hList9"/>
    <dgm:cxn modelId="{C6C3AF9D-EEA8-4328-902F-B4847F0FD497}" type="presOf" srcId="{96283553-065E-487D-8C99-3D8DC474E9B4}" destId="{EFCBF5A4-1EEB-4ECC-911D-3A86C3250597}" srcOrd="1" destOrd="0" presId="urn:microsoft.com/office/officeart/2005/8/layout/hList9"/>
    <dgm:cxn modelId="{BA85679E-668E-4A47-98F3-1DF8C536666C}" type="presOf" srcId="{96283553-065E-487D-8C99-3D8DC474E9B4}" destId="{FB2E030F-5A9A-4531-B6B3-137552696C5F}" srcOrd="0" destOrd="0" presId="urn:microsoft.com/office/officeart/2005/8/layout/hList9"/>
    <dgm:cxn modelId="{5AAFBAB8-A65D-4EFF-BF84-B1318DDDAC0E}" srcId="{3908174B-9803-464F-BECE-8A4F4C356BEF}" destId="{96283553-065E-487D-8C99-3D8DC474E9B4}" srcOrd="1" destOrd="0" parTransId="{C7549A8D-DC10-4C18-AD69-A7B89E603095}" sibTransId="{46F9CA30-8E4D-4D90-8FD0-12D84514EE7A}"/>
    <dgm:cxn modelId="{348F95BA-E243-4CE0-8475-52C869BEEA42}" srcId="{89009386-1CAB-404E-A9D9-A65FA61B5AB7}" destId="{702C9D1B-3D4F-46C1-B327-5FE7A5642B1B}" srcOrd="0" destOrd="0" parTransId="{15696E09-074C-46E7-98E8-E55B19FB7FE9}" sibTransId="{C1A0A18B-EE96-4548-AF1D-8F305C730251}"/>
    <dgm:cxn modelId="{4E71F5C5-B52F-4D6E-A828-7682914A42FA}" srcId="{3908174B-9803-464F-BECE-8A4F4C356BEF}" destId="{116E2C5B-3405-4426-9A5B-FFA693AE7D18}" srcOrd="0" destOrd="0" parTransId="{0828701D-DBC3-444E-80C2-F078FB951C5A}" sibTransId="{368A10AF-9715-47BD-8AA1-B5477B0DCA23}"/>
    <dgm:cxn modelId="{C03AFFC5-8A8E-4FCA-A455-8394922494FF}" type="presOf" srcId="{702C9D1B-3D4F-46C1-B327-5FE7A5642B1B}" destId="{6E5FF3FA-32BB-444B-BDE5-1F1E6BF832FD}" srcOrd="0" destOrd="0" presId="urn:microsoft.com/office/officeart/2005/8/layout/hList9"/>
    <dgm:cxn modelId="{0D6D30DA-509D-41C6-89AF-EDE0B591B947}" srcId="{3908174B-9803-464F-BECE-8A4F4C356BEF}" destId="{1498AFB4-2491-4CCB-A417-880A16FBCEF6}" srcOrd="2" destOrd="0" parTransId="{D939D78F-F9BC-45DC-96C4-B9B487B4D9AC}" sibTransId="{406BBC23-6594-4684-A6C9-FE38F2B16854}"/>
    <dgm:cxn modelId="{006A72E1-72E7-4378-9F0F-F56AFE2A506A}" type="presOf" srcId="{702C9D1B-3D4F-46C1-B327-5FE7A5642B1B}" destId="{39140E56-697A-48F5-ADC0-E096D7B2A8FC}" srcOrd="1" destOrd="0" presId="urn:microsoft.com/office/officeart/2005/8/layout/hList9"/>
    <dgm:cxn modelId="{57EEFBE1-B7B2-4300-BFC1-322554912589}" type="presOf" srcId="{116E2C5B-3405-4426-9A5B-FFA693AE7D18}" destId="{BB264863-623B-4586-991C-10CBEE18909A}" srcOrd="0" destOrd="0" presId="urn:microsoft.com/office/officeart/2005/8/layout/hList9"/>
    <dgm:cxn modelId="{E12BCBF9-2608-4C83-AC3F-DA5670A3D02F}" type="presOf" srcId="{1498AFB4-2491-4CCB-A417-880A16FBCEF6}" destId="{949A6364-C15C-441A-9701-4A41CD3DF5B3}" srcOrd="0" destOrd="0" presId="urn:microsoft.com/office/officeart/2005/8/layout/hList9"/>
    <dgm:cxn modelId="{8EADF1FC-D95C-4A36-BB4D-3C5F7F46A1D3}" srcId="{1AE744EC-B3CF-44F1-B4CF-A6B9CEF03C5B}" destId="{3908174B-9803-464F-BECE-8A4F4C356BEF}" srcOrd="1" destOrd="0" parTransId="{55F664CF-034F-4F8E-937B-A80AD0547396}" sibTransId="{04B0E55D-062A-4659-A781-6F35526FC1E8}"/>
    <dgm:cxn modelId="{0EF79013-A34E-479F-939E-32866299230F}" type="presParOf" srcId="{0D44145C-2BF3-4268-B43A-03EC04ABE0AD}" destId="{7DB34441-6E70-4746-9F9B-4D367EE3C8E8}" srcOrd="0" destOrd="0" presId="urn:microsoft.com/office/officeart/2005/8/layout/hList9"/>
    <dgm:cxn modelId="{FCF9AD4E-1529-4942-AA4F-CE8A327DDFEC}" type="presParOf" srcId="{0D44145C-2BF3-4268-B43A-03EC04ABE0AD}" destId="{C4554C5A-6DF4-4424-B0E6-9B1DB9E9FDD3}" srcOrd="1" destOrd="0" presId="urn:microsoft.com/office/officeart/2005/8/layout/hList9"/>
    <dgm:cxn modelId="{21522F23-ADC5-4019-9A8F-F034B9893300}" type="presParOf" srcId="{C4554C5A-6DF4-4424-B0E6-9B1DB9E9FDD3}" destId="{5D3CECC7-5639-4FCE-AD28-2D20DED60D63}" srcOrd="0" destOrd="0" presId="urn:microsoft.com/office/officeart/2005/8/layout/hList9"/>
    <dgm:cxn modelId="{BE761444-9321-4806-86C1-8040174CF9F3}" type="presParOf" srcId="{C4554C5A-6DF4-4424-B0E6-9B1DB9E9FDD3}" destId="{6A8F3679-F162-48BE-959D-41177DAEAFA9}" srcOrd="1" destOrd="0" presId="urn:microsoft.com/office/officeart/2005/8/layout/hList9"/>
    <dgm:cxn modelId="{0816538D-D04D-43B0-9F84-8F5D23B7A335}" type="presParOf" srcId="{6A8F3679-F162-48BE-959D-41177DAEAFA9}" destId="{6E5FF3FA-32BB-444B-BDE5-1F1E6BF832FD}" srcOrd="0" destOrd="0" presId="urn:microsoft.com/office/officeart/2005/8/layout/hList9"/>
    <dgm:cxn modelId="{FA129F9E-330D-4594-A7E2-B3A039663463}" type="presParOf" srcId="{6A8F3679-F162-48BE-959D-41177DAEAFA9}" destId="{39140E56-697A-48F5-ADC0-E096D7B2A8FC}" srcOrd="1" destOrd="0" presId="urn:microsoft.com/office/officeart/2005/8/layout/hList9"/>
    <dgm:cxn modelId="{45EEFBD3-9754-41BB-9576-169B3116B1AF}" type="presParOf" srcId="{0D44145C-2BF3-4268-B43A-03EC04ABE0AD}" destId="{11734198-1DC9-4851-B659-2F2CE06D27AE}" srcOrd="2" destOrd="0" presId="urn:microsoft.com/office/officeart/2005/8/layout/hList9"/>
    <dgm:cxn modelId="{4F2929EC-F5D0-4E52-93E7-EF56C639B07E}" type="presParOf" srcId="{0D44145C-2BF3-4268-B43A-03EC04ABE0AD}" destId="{D0B2C363-13BF-4E02-B559-0CFCE621ECCD}" srcOrd="3" destOrd="0" presId="urn:microsoft.com/office/officeart/2005/8/layout/hList9"/>
    <dgm:cxn modelId="{2FBD9ADB-37B5-48F3-BBD1-9AF6B7D1EA9F}" type="presParOf" srcId="{0D44145C-2BF3-4268-B43A-03EC04ABE0AD}" destId="{F339ACC8-3299-4355-BD6B-EE5FE35343A6}" srcOrd="4" destOrd="0" presId="urn:microsoft.com/office/officeart/2005/8/layout/hList9"/>
    <dgm:cxn modelId="{FE083600-7E4F-49FA-8851-9F0BCD3E1013}" type="presParOf" srcId="{0D44145C-2BF3-4268-B43A-03EC04ABE0AD}" destId="{7CA34F6C-F34C-4A11-A1D7-487600B989D4}" srcOrd="5" destOrd="0" presId="urn:microsoft.com/office/officeart/2005/8/layout/hList9"/>
    <dgm:cxn modelId="{585EA950-8F03-4898-AFBF-7B61A0D7187D}" type="presParOf" srcId="{0D44145C-2BF3-4268-B43A-03EC04ABE0AD}" destId="{A1C9539D-C584-49EB-A1B8-077182F3D474}" srcOrd="6" destOrd="0" presId="urn:microsoft.com/office/officeart/2005/8/layout/hList9"/>
    <dgm:cxn modelId="{B53354DA-49D3-4CB4-BC50-957ED74A605E}" type="presParOf" srcId="{A1C9539D-C584-49EB-A1B8-077182F3D474}" destId="{01F2EDA9-BEEC-40E7-A12E-D17D8D148BCF}" srcOrd="0" destOrd="0" presId="urn:microsoft.com/office/officeart/2005/8/layout/hList9"/>
    <dgm:cxn modelId="{18E4DF4C-C2FC-4273-81F7-06FC36583626}" type="presParOf" srcId="{A1C9539D-C584-49EB-A1B8-077182F3D474}" destId="{ADCFA642-3E8D-400D-BAA5-91CB990CBDDF}" srcOrd="1" destOrd="0" presId="urn:microsoft.com/office/officeart/2005/8/layout/hList9"/>
    <dgm:cxn modelId="{3EE4989A-5E4B-4935-BAFD-51C0646AEE13}" type="presParOf" srcId="{ADCFA642-3E8D-400D-BAA5-91CB990CBDDF}" destId="{BB264863-623B-4586-991C-10CBEE18909A}" srcOrd="0" destOrd="0" presId="urn:microsoft.com/office/officeart/2005/8/layout/hList9"/>
    <dgm:cxn modelId="{A016DAFE-9119-474E-A2C9-3E016DD0078B}" type="presParOf" srcId="{ADCFA642-3E8D-400D-BAA5-91CB990CBDDF}" destId="{DD9EFEDA-8546-4B31-AC7D-478AF86BA329}" srcOrd="1" destOrd="0" presId="urn:microsoft.com/office/officeart/2005/8/layout/hList9"/>
    <dgm:cxn modelId="{614DC92E-44CA-4C43-A4EF-7AB70E0049B3}" type="presParOf" srcId="{A1C9539D-C584-49EB-A1B8-077182F3D474}" destId="{669AFBDE-803C-4FE7-9758-1F52FE38B5E0}" srcOrd="2" destOrd="0" presId="urn:microsoft.com/office/officeart/2005/8/layout/hList9"/>
    <dgm:cxn modelId="{EBD681E0-F9B1-41C9-8D8A-4D69CC4FCA74}" type="presParOf" srcId="{669AFBDE-803C-4FE7-9758-1F52FE38B5E0}" destId="{FB2E030F-5A9A-4531-B6B3-137552696C5F}" srcOrd="0" destOrd="0" presId="urn:microsoft.com/office/officeart/2005/8/layout/hList9"/>
    <dgm:cxn modelId="{17B425A5-1A1B-43DE-B543-8FEFE0870033}" type="presParOf" srcId="{669AFBDE-803C-4FE7-9758-1F52FE38B5E0}" destId="{EFCBF5A4-1EEB-4ECC-911D-3A86C3250597}" srcOrd="1" destOrd="0" presId="urn:microsoft.com/office/officeart/2005/8/layout/hList9"/>
    <dgm:cxn modelId="{48CCD3A8-C28C-4899-9121-5ACC136C2E78}" type="presParOf" srcId="{A1C9539D-C584-49EB-A1B8-077182F3D474}" destId="{89183F10-9CDC-4A54-9BCD-5367741AD8C9}" srcOrd="3" destOrd="0" presId="urn:microsoft.com/office/officeart/2005/8/layout/hList9"/>
    <dgm:cxn modelId="{09F7B1F4-2076-4155-B30A-B147A3CF0749}" type="presParOf" srcId="{89183F10-9CDC-4A54-9BCD-5367741AD8C9}" destId="{949A6364-C15C-441A-9701-4A41CD3DF5B3}" srcOrd="0" destOrd="0" presId="urn:microsoft.com/office/officeart/2005/8/layout/hList9"/>
    <dgm:cxn modelId="{A68BC252-6389-4205-A240-EFC9CFAE5228}" type="presParOf" srcId="{89183F10-9CDC-4A54-9BCD-5367741AD8C9}" destId="{57A0FF1D-D574-4AA4-B39B-A280AAD5EFCF}" srcOrd="1" destOrd="0" presId="urn:microsoft.com/office/officeart/2005/8/layout/hList9"/>
    <dgm:cxn modelId="{7C0D189C-8E4A-40ED-AB8D-DD38E6A71D60}" type="presParOf" srcId="{0D44145C-2BF3-4268-B43A-03EC04ABE0AD}" destId="{06E0D703-EBB8-41C7-A624-C83F4757BC8E}" srcOrd="7" destOrd="0" presId="urn:microsoft.com/office/officeart/2005/8/layout/hList9"/>
    <dgm:cxn modelId="{1DBFD8BE-A5BF-465F-97DF-E60D1A6983E7}" type="presParOf" srcId="{0D44145C-2BF3-4268-B43A-03EC04ABE0AD}" destId="{FEDB5533-58A6-4B49-A072-D0B5598328F1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E744EC-B3CF-44F1-B4CF-A6B9CEF03C5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9009386-1CAB-404E-A9D9-A65FA61B5AB7}">
      <dgm:prSet phldrT="[Text]"/>
      <dgm:spPr>
        <a:solidFill>
          <a:schemeClr val="accent6"/>
        </a:solidFill>
      </dgm:spPr>
      <dgm:t>
        <a:bodyPr/>
        <a:lstStyle/>
        <a:p>
          <a:r>
            <a:rPr lang="de-DE" dirty="0"/>
            <a:t>+</a:t>
          </a:r>
        </a:p>
      </dgm:t>
    </dgm:pt>
    <dgm:pt modelId="{094C4002-2ADE-4BDA-A6BF-540D26B720F7}" type="parTrans" cxnId="{3FAF7226-94F7-4FFB-BE65-B89193F27A05}">
      <dgm:prSet/>
      <dgm:spPr/>
      <dgm:t>
        <a:bodyPr/>
        <a:lstStyle/>
        <a:p>
          <a:endParaRPr lang="de-DE"/>
        </a:p>
      </dgm:t>
    </dgm:pt>
    <dgm:pt modelId="{0170486F-7915-42F7-9601-97030DBC0721}" type="sibTrans" cxnId="{3FAF7226-94F7-4FFB-BE65-B89193F27A05}">
      <dgm:prSet/>
      <dgm:spPr/>
      <dgm:t>
        <a:bodyPr/>
        <a:lstStyle/>
        <a:p>
          <a:endParaRPr lang="de-DE"/>
        </a:p>
      </dgm:t>
    </dgm:pt>
    <dgm:pt modelId="{702C9D1B-3D4F-46C1-B327-5FE7A5642B1B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Wrong Positives</a:t>
          </a:r>
        </a:p>
      </dgm:t>
    </dgm:pt>
    <dgm:pt modelId="{15696E09-074C-46E7-98E8-E55B19FB7FE9}" type="parTrans" cxnId="{348F95BA-E243-4CE0-8475-52C869BEEA42}">
      <dgm:prSet/>
      <dgm:spPr/>
      <dgm:t>
        <a:bodyPr/>
        <a:lstStyle/>
        <a:p>
          <a:endParaRPr lang="de-DE"/>
        </a:p>
      </dgm:t>
    </dgm:pt>
    <dgm:pt modelId="{C1A0A18B-EE96-4548-AF1D-8F305C730251}" type="sibTrans" cxnId="{348F95BA-E243-4CE0-8475-52C869BEEA42}">
      <dgm:prSet/>
      <dgm:spPr/>
      <dgm:t>
        <a:bodyPr/>
        <a:lstStyle/>
        <a:p>
          <a:endParaRPr lang="de-DE"/>
        </a:p>
      </dgm:t>
    </dgm:pt>
    <dgm:pt modelId="{3908174B-9803-464F-BECE-8A4F4C356BEF}">
      <dgm:prSet phldrT="[Text]"/>
      <dgm:spPr>
        <a:solidFill>
          <a:srgbClr val="FF0000"/>
        </a:solidFill>
      </dgm:spPr>
      <dgm:t>
        <a:bodyPr/>
        <a:lstStyle/>
        <a:p>
          <a:r>
            <a:rPr lang="de-DE" dirty="0"/>
            <a:t>-</a:t>
          </a:r>
        </a:p>
      </dgm:t>
    </dgm:pt>
    <dgm:pt modelId="{55F664CF-034F-4F8E-937B-A80AD0547396}" type="parTrans" cxnId="{8EADF1FC-D95C-4A36-BB4D-3C5F7F46A1D3}">
      <dgm:prSet/>
      <dgm:spPr/>
      <dgm:t>
        <a:bodyPr/>
        <a:lstStyle/>
        <a:p>
          <a:endParaRPr lang="de-DE"/>
        </a:p>
      </dgm:t>
    </dgm:pt>
    <dgm:pt modelId="{04B0E55D-062A-4659-A781-6F35526FC1E8}" type="sibTrans" cxnId="{8EADF1FC-D95C-4A36-BB4D-3C5F7F46A1D3}">
      <dgm:prSet/>
      <dgm:spPr/>
      <dgm:t>
        <a:bodyPr/>
        <a:lstStyle/>
        <a:p>
          <a:endParaRPr lang="de-DE"/>
        </a:p>
      </dgm:t>
    </dgm:pt>
    <dgm:pt modelId="{116E2C5B-3405-4426-9A5B-FFA693AE7D18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Know- How</a:t>
          </a:r>
        </a:p>
      </dgm:t>
    </dgm:pt>
    <dgm:pt modelId="{0828701D-DBC3-444E-80C2-F078FB951C5A}" type="parTrans" cxnId="{4E71F5C5-B52F-4D6E-A828-7682914A42FA}">
      <dgm:prSet/>
      <dgm:spPr/>
      <dgm:t>
        <a:bodyPr/>
        <a:lstStyle/>
        <a:p>
          <a:endParaRPr lang="de-DE"/>
        </a:p>
      </dgm:t>
    </dgm:pt>
    <dgm:pt modelId="{368A10AF-9715-47BD-8AA1-B5477B0DCA23}" type="sibTrans" cxnId="{4E71F5C5-B52F-4D6E-A828-7682914A42FA}">
      <dgm:prSet/>
      <dgm:spPr/>
      <dgm:t>
        <a:bodyPr/>
        <a:lstStyle/>
        <a:p>
          <a:endParaRPr lang="de-DE"/>
        </a:p>
      </dgm:t>
    </dgm:pt>
    <dgm:pt modelId="{96283553-065E-487D-8C99-3D8DC474E9B4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Costs</a:t>
          </a:r>
        </a:p>
      </dgm:t>
    </dgm:pt>
    <dgm:pt modelId="{C7549A8D-DC10-4C18-AD69-A7B89E603095}" type="parTrans" cxnId="{5AAFBAB8-A65D-4EFF-BF84-B1318DDDAC0E}">
      <dgm:prSet/>
      <dgm:spPr/>
      <dgm:t>
        <a:bodyPr/>
        <a:lstStyle/>
        <a:p>
          <a:endParaRPr lang="de-DE"/>
        </a:p>
      </dgm:t>
    </dgm:pt>
    <dgm:pt modelId="{46F9CA30-8E4D-4D90-8FD0-12D84514EE7A}" type="sibTrans" cxnId="{5AAFBAB8-A65D-4EFF-BF84-B1318DDDAC0E}">
      <dgm:prSet/>
      <dgm:spPr/>
      <dgm:t>
        <a:bodyPr/>
        <a:lstStyle/>
        <a:p>
          <a:endParaRPr lang="de-DE"/>
        </a:p>
      </dgm:t>
    </dgm:pt>
    <dgm:pt modelId="{1498AFB4-2491-4CCB-A417-880A16FBCEF6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Access To Source-Code</a:t>
          </a:r>
        </a:p>
      </dgm:t>
    </dgm:pt>
    <dgm:pt modelId="{D939D78F-F9BC-45DC-96C4-B9B487B4D9AC}" type="parTrans" cxnId="{0D6D30DA-509D-41C6-89AF-EDE0B591B947}">
      <dgm:prSet/>
      <dgm:spPr/>
      <dgm:t>
        <a:bodyPr/>
        <a:lstStyle/>
        <a:p>
          <a:endParaRPr lang="de-DE"/>
        </a:p>
      </dgm:t>
    </dgm:pt>
    <dgm:pt modelId="{406BBC23-6594-4684-A6C9-FE38F2B16854}" type="sibTrans" cxnId="{0D6D30DA-509D-41C6-89AF-EDE0B591B947}">
      <dgm:prSet/>
      <dgm:spPr/>
      <dgm:t>
        <a:bodyPr/>
        <a:lstStyle/>
        <a:p>
          <a:endParaRPr lang="de-DE"/>
        </a:p>
      </dgm:t>
    </dgm:pt>
    <dgm:pt modelId="{0D44145C-2BF3-4268-B43A-03EC04ABE0AD}" type="pres">
      <dgm:prSet presAssocID="{1AE744EC-B3CF-44F1-B4CF-A6B9CEF03C5B}" presName="list" presStyleCnt="0">
        <dgm:presLayoutVars>
          <dgm:dir/>
          <dgm:animLvl val="lvl"/>
        </dgm:presLayoutVars>
      </dgm:prSet>
      <dgm:spPr/>
    </dgm:pt>
    <dgm:pt modelId="{7DB34441-6E70-4746-9F9B-4D367EE3C8E8}" type="pres">
      <dgm:prSet presAssocID="{89009386-1CAB-404E-A9D9-A65FA61B5AB7}" presName="posSpace" presStyleCnt="0"/>
      <dgm:spPr/>
    </dgm:pt>
    <dgm:pt modelId="{C4554C5A-6DF4-4424-B0E6-9B1DB9E9FDD3}" type="pres">
      <dgm:prSet presAssocID="{89009386-1CAB-404E-A9D9-A65FA61B5AB7}" presName="vertFlow" presStyleCnt="0"/>
      <dgm:spPr/>
    </dgm:pt>
    <dgm:pt modelId="{5D3CECC7-5639-4FCE-AD28-2D20DED60D63}" type="pres">
      <dgm:prSet presAssocID="{89009386-1CAB-404E-A9D9-A65FA61B5AB7}" presName="topSpace" presStyleCnt="0"/>
      <dgm:spPr/>
    </dgm:pt>
    <dgm:pt modelId="{6A8F3679-F162-48BE-959D-41177DAEAFA9}" type="pres">
      <dgm:prSet presAssocID="{89009386-1CAB-404E-A9D9-A65FA61B5AB7}" presName="firstComp" presStyleCnt="0"/>
      <dgm:spPr/>
    </dgm:pt>
    <dgm:pt modelId="{6E5FF3FA-32BB-444B-BDE5-1F1E6BF832FD}" type="pres">
      <dgm:prSet presAssocID="{89009386-1CAB-404E-A9D9-A65FA61B5AB7}" presName="firstChild" presStyleLbl="bgAccFollowNode1" presStyleIdx="0" presStyleCnt="4"/>
      <dgm:spPr/>
    </dgm:pt>
    <dgm:pt modelId="{39140E56-697A-48F5-ADC0-E096D7B2A8FC}" type="pres">
      <dgm:prSet presAssocID="{89009386-1CAB-404E-A9D9-A65FA61B5AB7}" presName="firstChildTx" presStyleLbl="bgAccFollowNode1" presStyleIdx="0" presStyleCnt="4">
        <dgm:presLayoutVars>
          <dgm:bulletEnabled val="1"/>
        </dgm:presLayoutVars>
      </dgm:prSet>
      <dgm:spPr/>
    </dgm:pt>
    <dgm:pt modelId="{11734198-1DC9-4851-B659-2F2CE06D27AE}" type="pres">
      <dgm:prSet presAssocID="{89009386-1CAB-404E-A9D9-A65FA61B5AB7}" presName="negSpace" presStyleCnt="0"/>
      <dgm:spPr/>
    </dgm:pt>
    <dgm:pt modelId="{D0B2C363-13BF-4E02-B559-0CFCE621ECCD}" type="pres">
      <dgm:prSet presAssocID="{89009386-1CAB-404E-A9D9-A65FA61B5AB7}" presName="circle" presStyleLbl="node1" presStyleIdx="0" presStyleCnt="2"/>
      <dgm:spPr/>
    </dgm:pt>
    <dgm:pt modelId="{F339ACC8-3299-4355-BD6B-EE5FE35343A6}" type="pres">
      <dgm:prSet presAssocID="{0170486F-7915-42F7-9601-97030DBC0721}" presName="transSpace" presStyleCnt="0"/>
      <dgm:spPr/>
    </dgm:pt>
    <dgm:pt modelId="{7CA34F6C-F34C-4A11-A1D7-487600B989D4}" type="pres">
      <dgm:prSet presAssocID="{3908174B-9803-464F-BECE-8A4F4C356BEF}" presName="posSpace" presStyleCnt="0"/>
      <dgm:spPr/>
    </dgm:pt>
    <dgm:pt modelId="{A1C9539D-C584-49EB-A1B8-077182F3D474}" type="pres">
      <dgm:prSet presAssocID="{3908174B-9803-464F-BECE-8A4F4C356BEF}" presName="vertFlow" presStyleCnt="0"/>
      <dgm:spPr/>
    </dgm:pt>
    <dgm:pt modelId="{01F2EDA9-BEEC-40E7-A12E-D17D8D148BCF}" type="pres">
      <dgm:prSet presAssocID="{3908174B-9803-464F-BECE-8A4F4C356BEF}" presName="topSpace" presStyleCnt="0"/>
      <dgm:spPr/>
    </dgm:pt>
    <dgm:pt modelId="{ADCFA642-3E8D-400D-BAA5-91CB990CBDDF}" type="pres">
      <dgm:prSet presAssocID="{3908174B-9803-464F-BECE-8A4F4C356BEF}" presName="firstComp" presStyleCnt="0"/>
      <dgm:spPr/>
    </dgm:pt>
    <dgm:pt modelId="{BB264863-623B-4586-991C-10CBEE18909A}" type="pres">
      <dgm:prSet presAssocID="{3908174B-9803-464F-BECE-8A4F4C356BEF}" presName="firstChild" presStyleLbl="bgAccFollowNode1" presStyleIdx="1" presStyleCnt="4"/>
      <dgm:spPr/>
    </dgm:pt>
    <dgm:pt modelId="{DD9EFEDA-8546-4B31-AC7D-478AF86BA329}" type="pres">
      <dgm:prSet presAssocID="{3908174B-9803-464F-BECE-8A4F4C356BEF}" presName="firstChildTx" presStyleLbl="bgAccFollowNode1" presStyleIdx="1" presStyleCnt="4">
        <dgm:presLayoutVars>
          <dgm:bulletEnabled val="1"/>
        </dgm:presLayoutVars>
      </dgm:prSet>
      <dgm:spPr/>
    </dgm:pt>
    <dgm:pt modelId="{669AFBDE-803C-4FE7-9758-1F52FE38B5E0}" type="pres">
      <dgm:prSet presAssocID="{96283553-065E-487D-8C99-3D8DC474E9B4}" presName="comp" presStyleCnt="0"/>
      <dgm:spPr/>
    </dgm:pt>
    <dgm:pt modelId="{FB2E030F-5A9A-4531-B6B3-137552696C5F}" type="pres">
      <dgm:prSet presAssocID="{96283553-065E-487D-8C99-3D8DC474E9B4}" presName="child" presStyleLbl="bgAccFollowNode1" presStyleIdx="2" presStyleCnt="4"/>
      <dgm:spPr/>
    </dgm:pt>
    <dgm:pt modelId="{EFCBF5A4-1EEB-4ECC-911D-3A86C3250597}" type="pres">
      <dgm:prSet presAssocID="{96283553-065E-487D-8C99-3D8DC474E9B4}" presName="childTx" presStyleLbl="bgAccFollowNode1" presStyleIdx="2" presStyleCnt="4">
        <dgm:presLayoutVars>
          <dgm:bulletEnabled val="1"/>
        </dgm:presLayoutVars>
      </dgm:prSet>
      <dgm:spPr/>
    </dgm:pt>
    <dgm:pt modelId="{89183F10-9CDC-4A54-9BCD-5367741AD8C9}" type="pres">
      <dgm:prSet presAssocID="{1498AFB4-2491-4CCB-A417-880A16FBCEF6}" presName="comp" presStyleCnt="0"/>
      <dgm:spPr/>
    </dgm:pt>
    <dgm:pt modelId="{949A6364-C15C-441A-9701-4A41CD3DF5B3}" type="pres">
      <dgm:prSet presAssocID="{1498AFB4-2491-4CCB-A417-880A16FBCEF6}" presName="child" presStyleLbl="bgAccFollowNode1" presStyleIdx="3" presStyleCnt="4"/>
      <dgm:spPr/>
    </dgm:pt>
    <dgm:pt modelId="{57A0FF1D-D574-4AA4-B39B-A280AAD5EFCF}" type="pres">
      <dgm:prSet presAssocID="{1498AFB4-2491-4CCB-A417-880A16FBCEF6}" presName="childTx" presStyleLbl="bgAccFollowNode1" presStyleIdx="3" presStyleCnt="4">
        <dgm:presLayoutVars>
          <dgm:bulletEnabled val="1"/>
        </dgm:presLayoutVars>
      </dgm:prSet>
      <dgm:spPr/>
    </dgm:pt>
    <dgm:pt modelId="{06E0D703-EBB8-41C7-A624-C83F4757BC8E}" type="pres">
      <dgm:prSet presAssocID="{3908174B-9803-464F-BECE-8A4F4C356BEF}" presName="negSpace" presStyleCnt="0"/>
      <dgm:spPr/>
    </dgm:pt>
    <dgm:pt modelId="{FEDB5533-58A6-4B49-A072-D0B5598328F1}" type="pres">
      <dgm:prSet presAssocID="{3908174B-9803-464F-BECE-8A4F4C356BEF}" presName="circle" presStyleLbl="node1" presStyleIdx="1" presStyleCnt="2"/>
      <dgm:spPr/>
    </dgm:pt>
  </dgm:ptLst>
  <dgm:cxnLst>
    <dgm:cxn modelId="{3FAF7226-94F7-4FFB-BE65-B89193F27A05}" srcId="{1AE744EC-B3CF-44F1-B4CF-A6B9CEF03C5B}" destId="{89009386-1CAB-404E-A9D9-A65FA61B5AB7}" srcOrd="0" destOrd="0" parTransId="{094C4002-2ADE-4BDA-A6BF-540D26B720F7}" sibTransId="{0170486F-7915-42F7-9601-97030DBC0721}"/>
    <dgm:cxn modelId="{900A493D-5446-4909-AC29-758DCFC3567C}" type="presOf" srcId="{89009386-1CAB-404E-A9D9-A65FA61B5AB7}" destId="{D0B2C363-13BF-4E02-B559-0CFCE621ECCD}" srcOrd="0" destOrd="0" presId="urn:microsoft.com/office/officeart/2005/8/layout/hList9"/>
    <dgm:cxn modelId="{B0B36663-07CA-4A24-B35A-B1CCA1DA04C5}" type="presOf" srcId="{1AE744EC-B3CF-44F1-B4CF-A6B9CEF03C5B}" destId="{0D44145C-2BF3-4268-B43A-03EC04ABE0AD}" srcOrd="0" destOrd="0" presId="urn:microsoft.com/office/officeart/2005/8/layout/hList9"/>
    <dgm:cxn modelId="{DD87907F-B20B-4B5B-88A1-E0FA3061B68D}" type="presOf" srcId="{116E2C5B-3405-4426-9A5B-FFA693AE7D18}" destId="{DD9EFEDA-8546-4B31-AC7D-478AF86BA329}" srcOrd="1" destOrd="0" presId="urn:microsoft.com/office/officeart/2005/8/layout/hList9"/>
    <dgm:cxn modelId="{7BD08684-38B3-488B-85D8-E36F84B8C9CF}" type="presOf" srcId="{1498AFB4-2491-4CCB-A417-880A16FBCEF6}" destId="{57A0FF1D-D574-4AA4-B39B-A280AAD5EFCF}" srcOrd="1" destOrd="0" presId="urn:microsoft.com/office/officeart/2005/8/layout/hList9"/>
    <dgm:cxn modelId="{72DE6088-2033-40A9-96C8-E6DE5E07E30F}" type="presOf" srcId="{3908174B-9803-464F-BECE-8A4F4C356BEF}" destId="{FEDB5533-58A6-4B49-A072-D0B5598328F1}" srcOrd="0" destOrd="0" presId="urn:microsoft.com/office/officeart/2005/8/layout/hList9"/>
    <dgm:cxn modelId="{C6C3AF9D-EEA8-4328-902F-B4847F0FD497}" type="presOf" srcId="{96283553-065E-487D-8C99-3D8DC474E9B4}" destId="{EFCBF5A4-1EEB-4ECC-911D-3A86C3250597}" srcOrd="1" destOrd="0" presId="urn:microsoft.com/office/officeart/2005/8/layout/hList9"/>
    <dgm:cxn modelId="{BA85679E-668E-4A47-98F3-1DF8C536666C}" type="presOf" srcId="{96283553-065E-487D-8C99-3D8DC474E9B4}" destId="{FB2E030F-5A9A-4531-B6B3-137552696C5F}" srcOrd="0" destOrd="0" presId="urn:microsoft.com/office/officeart/2005/8/layout/hList9"/>
    <dgm:cxn modelId="{5AAFBAB8-A65D-4EFF-BF84-B1318DDDAC0E}" srcId="{3908174B-9803-464F-BECE-8A4F4C356BEF}" destId="{96283553-065E-487D-8C99-3D8DC474E9B4}" srcOrd="1" destOrd="0" parTransId="{C7549A8D-DC10-4C18-AD69-A7B89E603095}" sibTransId="{46F9CA30-8E4D-4D90-8FD0-12D84514EE7A}"/>
    <dgm:cxn modelId="{348F95BA-E243-4CE0-8475-52C869BEEA42}" srcId="{89009386-1CAB-404E-A9D9-A65FA61B5AB7}" destId="{702C9D1B-3D4F-46C1-B327-5FE7A5642B1B}" srcOrd="0" destOrd="0" parTransId="{15696E09-074C-46E7-98E8-E55B19FB7FE9}" sibTransId="{C1A0A18B-EE96-4548-AF1D-8F305C730251}"/>
    <dgm:cxn modelId="{4E71F5C5-B52F-4D6E-A828-7682914A42FA}" srcId="{3908174B-9803-464F-BECE-8A4F4C356BEF}" destId="{116E2C5B-3405-4426-9A5B-FFA693AE7D18}" srcOrd="0" destOrd="0" parTransId="{0828701D-DBC3-444E-80C2-F078FB951C5A}" sibTransId="{368A10AF-9715-47BD-8AA1-B5477B0DCA23}"/>
    <dgm:cxn modelId="{C03AFFC5-8A8E-4FCA-A455-8394922494FF}" type="presOf" srcId="{702C9D1B-3D4F-46C1-B327-5FE7A5642B1B}" destId="{6E5FF3FA-32BB-444B-BDE5-1F1E6BF832FD}" srcOrd="0" destOrd="0" presId="urn:microsoft.com/office/officeart/2005/8/layout/hList9"/>
    <dgm:cxn modelId="{0D6D30DA-509D-41C6-89AF-EDE0B591B947}" srcId="{3908174B-9803-464F-BECE-8A4F4C356BEF}" destId="{1498AFB4-2491-4CCB-A417-880A16FBCEF6}" srcOrd="2" destOrd="0" parTransId="{D939D78F-F9BC-45DC-96C4-B9B487B4D9AC}" sibTransId="{406BBC23-6594-4684-A6C9-FE38F2B16854}"/>
    <dgm:cxn modelId="{006A72E1-72E7-4378-9F0F-F56AFE2A506A}" type="presOf" srcId="{702C9D1B-3D4F-46C1-B327-5FE7A5642B1B}" destId="{39140E56-697A-48F5-ADC0-E096D7B2A8FC}" srcOrd="1" destOrd="0" presId="urn:microsoft.com/office/officeart/2005/8/layout/hList9"/>
    <dgm:cxn modelId="{57EEFBE1-B7B2-4300-BFC1-322554912589}" type="presOf" srcId="{116E2C5B-3405-4426-9A5B-FFA693AE7D18}" destId="{BB264863-623B-4586-991C-10CBEE18909A}" srcOrd="0" destOrd="0" presId="urn:microsoft.com/office/officeart/2005/8/layout/hList9"/>
    <dgm:cxn modelId="{E12BCBF9-2608-4C83-AC3F-DA5670A3D02F}" type="presOf" srcId="{1498AFB4-2491-4CCB-A417-880A16FBCEF6}" destId="{949A6364-C15C-441A-9701-4A41CD3DF5B3}" srcOrd="0" destOrd="0" presId="urn:microsoft.com/office/officeart/2005/8/layout/hList9"/>
    <dgm:cxn modelId="{8EADF1FC-D95C-4A36-BB4D-3C5F7F46A1D3}" srcId="{1AE744EC-B3CF-44F1-B4CF-A6B9CEF03C5B}" destId="{3908174B-9803-464F-BECE-8A4F4C356BEF}" srcOrd="1" destOrd="0" parTransId="{55F664CF-034F-4F8E-937B-A80AD0547396}" sibTransId="{04B0E55D-062A-4659-A781-6F35526FC1E8}"/>
    <dgm:cxn modelId="{0EF79013-A34E-479F-939E-32866299230F}" type="presParOf" srcId="{0D44145C-2BF3-4268-B43A-03EC04ABE0AD}" destId="{7DB34441-6E70-4746-9F9B-4D367EE3C8E8}" srcOrd="0" destOrd="0" presId="urn:microsoft.com/office/officeart/2005/8/layout/hList9"/>
    <dgm:cxn modelId="{FCF9AD4E-1529-4942-AA4F-CE8A327DDFEC}" type="presParOf" srcId="{0D44145C-2BF3-4268-B43A-03EC04ABE0AD}" destId="{C4554C5A-6DF4-4424-B0E6-9B1DB9E9FDD3}" srcOrd="1" destOrd="0" presId="urn:microsoft.com/office/officeart/2005/8/layout/hList9"/>
    <dgm:cxn modelId="{21522F23-ADC5-4019-9A8F-F034B9893300}" type="presParOf" srcId="{C4554C5A-6DF4-4424-B0E6-9B1DB9E9FDD3}" destId="{5D3CECC7-5639-4FCE-AD28-2D20DED60D63}" srcOrd="0" destOrd="0" presId="urn:microsoft.com/office/officeart/2005/8/layout/hList9"/>
    <dgm:cxn modelId="{BE761444-9321-4806-86C1-8040174CF9F3}" type="presParOf" srcId="{C4554C5A-6DF4-4424-B0E6-9B1DB9E9FDD3}" destId="{6A8F3679-F162-48BE-959D-41177DAEAFA9}" srcOrd="1" destOrd="0" presId="urn:microsoft.com/office/officeart/2005/8/layout/hList9"/>
    <dgm:cxn modelId="{0816538D-D04D-43B0-9F84-8F5D23B7A335}" type="presParOf" srcId="{6A8F3679-F162-48BE-959D-41177DAEAFA9}" destId="{6E5FF3FA-32BB-444B-BDE5-1F1E6BF832FD}" srcOrd="0" destOrd="0" presId="urn:microsoft.com/office/officeart/2005/8/layout/hList9"/>
    <dgm:cxn modelId="{FA129F9E-330D-4594-A7E2-B3A039663463}" type="presParOf" srcId="{6A8F3679-F162-48BE-959D-41177DAEAFA9}" destId="{39140E56-697A-48F5-ADC0-E096D7B2A8FC}" srcOrd="1" destOrd="0" presId="urn:microsoft.com/office/officeart/2005/8/layout/hList9"/>
    <dgm:cxn modelId="{45EEFBD3-9754-41BB-9576-169B3116B1AF}" type="presParOf" srcId="{0D44145C-2BF3-4268-B43A-03EC04ABE0AD}" destId="{11734198-1DC9-4851-B659-2F2CE06D27AE}" srcOrd="2" destOrd="0" presId="urn:microsoft.com/office/officeart/2005/8/layout/hList9"/>
    <dgm:cxn modelId="{4F2929EC-F5D0-4E52-93E7-EF56C639B07E}" type="presParOf" srcId="{0D44145C-2BF3-4268-B43A-03EC04ABE0AD}" destId="{D0B2C363-13BF-4E02-B559-0CFCE621ECCD}" srcOrd="3" destOrd="0" presId="urn:microsoft.com/office/officeart/2005/8/layout/hList9"/>
    <dgm:cxn modelId="{2FBD9ADB-37B5-48F3-BBD1-9AF6B7D1EA9F}" type="presParOf" srcId="{0D44145C-2BF3-4268-B43A-03EC04ABE0AD}" destId="{F339ACC8-3299-4355-BD6B-EE5FE35343A6}" srcOrd="4" destOrd="0" presId="urn:microsoft.com/office/officeart/2005/8/layout/hList9"/>
    <dgm:cxn modelId="{FE083600-7E4F-49FA-8851-9F0BCD3E1013}" type="presParOf" srcId="{0D44145C-2BF3-4268-B43A-03EC04ABE0AD}" destId="{7CA34F6C-F34C-4A11-A1D7-487600B989D4}" srcOrd="5" destOrd="0" presId="urn:microsoft.com/office/officeart/2005/8/layout/hList9"/>
    <dgm:cxn modelId="{585EA950-8F03-4898-AFBF-7B61A0D7187D}" type="presParOf" srcId="{0D44145C-2BF3-4268-B43A-03EC04ABE0AD}" destId="{A1C9539D-C584-49EB-A1B8-077182F3D474}" srcOrd="6" destOrd="0" presId="urn:microsoft.com/office/officeart/2005/8/layout/hList9"/>
    <dgm:cxn modelId="{B53354DA-49D3-4CB4-BC50-957ED74A605E}" type="presParOf" srcId="{A1C9539D-C584-49EB-A1B8-077182F3D474}" destId="{01F2EDA9-BEEC-40E7-A12E-D17D8D148BCF}" srcOrd="0" destOrd="0" presId="urn:microsoft.com/office/officeart/2005/8/layout/hList9"/>
    <dgm:cxn modelId="{18E4DF4C-C2FC-4273-81F7-06FC36583626}" type="presParOf" srcId="{A1C9539D-C584-49EB-A1B8-077182F3D474}" destId="{ADCFA642-3E8D-400D-BAA5-91CB990CBDDF}" srcOrd="1" destOrd="0" presId="urn:microsoft.com/office/officeart/2005/8/layout/hList9"/>
    <dgm:cxn modelId="{3EE4989A-5E4B-4935-BAFD-51C0646AEE13}" type="presParOf" srcId="{ADCFA642-3E8D-400D-BAA5-91CB990CBDDF}" destId="{BB264863-623B-4586-991C-10CBEE18909A}" srcOrd="0" destOrd="0" presId="urn:microsoft.com/office/officeart/2005/8/layout/hList9"/>
    <dgm:cxn modelId="{A016DAFE-9119-474E-A2C9-3E016DD0078B}" type="presParOf" srcId="{ADCFA642-3E8D-400D-BAA5-91CB990CBDDF}" destId="{DD9EFEDA-8546-4B31-AC7D-478AF86BA329}" srcOrd="1" destOrd="0" presId="urn:microsoft.com/office/officeart/2005/8/layout/hList9"/>
    <dgm:cxn modelId="{614DC92E-44CA-4C43-A4EF-7AB70E0049B3}" type="presParOf" srcId="{A1C9539D-C584-49EB-A1B8-077182F3D474}" destId="{669AFBDE-803C-4FE7-9758-1F52FE38B5E0}" srcOrd="2" destOrd="0" presId="urn:microsoft.com/office/officeart/2005/8/layout/hList9"/>
    <dgm:cxn modelId="{EBD681E0-F9B1-41C9-8D8A-4D69CC4FCA74}" type="presParOf" srcId="{669AFBDE-803C-4FE7-9758-1F52FE38B5E0}" destId="{FB2E030F-5A9A-4531-B6B3-137552696C5F}" srcOrd="0" destOrd="0" presId="urn:microsoft.com/office/officeart/2005/8/layout/hList9"/>
    <dgm:cxn modelId="{17B425A5-1A1B-43DE-B543-8FEFE0870033}" type="presParOf" srcId="{669AFBDE-803C-4FE7-9758-1F52FE38B5E0}" destId="{EFCBF5A4-1EEB-4ECC-911D-3A86C3250597}" srcOrd="1" destOrd="0" presId="urn:microsoft.com/office/officeart/2005/8/layout/hList9"/>
    <dgm:cxn modelId="{48CCD3A8-C28C-4899-9121-5ACC136C2E78}" type="presParOf" srcId="{A1C9539D-C584-49EB-A1B8-077182F3D474}" destId="{89183F10-9CDC-4A54-9BCD-5367741AD8C9}" srcOrd="3" destOrd="0" presId="urn:microsoft.com/office/officeart/2005/8/layout/hList9"/>
    <dgm:cxn modelId="{09F7B1F4-2076-4155-B30A-B147A3CF0749}" type="presParOf" srcId="{89183F10-9CDC-4A54-9BCD-5367741AD8C9}" destId="{949A6364-C15C-441A-9701-4A41CD3DF5B3}" srcOrd="0" destOrd="0" presId="urn:microsoft.com/office/officeart/2005/8/layout/hList9"/>
    <dgm:cxn modelId="{A68BC252-6389-4205-A240-EFC9CFAE5228}" type="presParOf" srcId="{89183F10-9CDC-4A54-9BCD-5367741AD8C9}" destId="{57A0FF1D-D574-4AA4-B39B-A280AAD5EFCF}" srcOrd="1" destOrd="0" presId="urn:microsoft.com/office/officeart/2005/8/layout/hList9"/>
    <dgm:cxn modelId="{7C0D189C-8E4A-40ED-AB8D-DD38E6A71D60}" type="presParOf" srcId="{0D44145C-2BF3-4268-B43A-03EC04ABE0AD}" destId="{06E0D703-EBB8-41C7-A624-C83F4757BC8E}" srcOrd="7" destOrd="0" presId="urn:microsoft.com/office/officeart/2005/8/layout/hList9"/>
    <dgm:cxn modelId="{1DBFD8BE-A5BF-465F-97DF-E60D1A6983E7}" type="presParOf" srcId="{0D44145C-2BF3-4268-B43A-03EC04ABE0AD}" destId="{FEDB5533-58A6-4B49-A072-D0B5598328F1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E744EC-B3CF-44F1-B4CF-A6B9CEF03C5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9009386-1CAB-404E-A9D9-A65FA61B5AB7}">
      <dgm:prSet phldrT="[Text]"/>
      <dgm:spPr>
        <a:solidFill>
          <a:schemeClr val="accent6"/>
        </a:solidFill>
      </dgm:spPr>
      <dgm:t>
        <a:bodyPr/>
        <a:lstStyle/>
        <a:p>
          <a:r>
            <a:rPr lang="de-DE" dirty="0"/>
            <a:t>+</a:t>
          </a:r>
        </a:p>
      </dgm:t>
    </dgm:pt>
    <dgm:pt modelId="{094C4002-2ADE-4BDA-A6BF-540D26B720F7}" type="parTrans" cxnId="{3FAF7226-94F7-4FFB-BE65-B89193F27A05}">
      <dgm:prSet/>
      <dgm:spPr/>
      <dgm:t>
        <a:bodyPr/>
        <a:lstStyle/>
        <a:p>
          <a:endParaRPr lang="de-DE"/>
        </a:p>
      </dgm:t>
    </dgm:pt>
    <dgm:pt modelId="{0170486F-7915-42F7-9601-97030DBC0721}" type="sibTrans" cxnId="{3FAF7226-94F7-4FFB-BE65-B89193F27A05}">
      <dgm:prSet/>
      <dgm:spPr/>
      <dgm:t>
        <a:bodyPr/>
        <a:lstStyle/>
        <a:p>
          <a:endParaRPr lang="de-DE"/>
        </a:p>
      </dgm:t>
    </dgm:pt>
    <dgm:pt modelId="{702C9D1B-3D4F-46C1-B327-5FE7A5642B1B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Wrong Positives</a:t>
          </a:r>
        </a:p>
      </dgm:t>
    </dgm:pt>
    <dgm:pt modelId="{15696E09-074C-46E7-98E8-E55B19FB7FE9}" type="parTrans" cxnId="{348F95BA-E243-4CE0-8475-52C869BEEA42}">
      <dgm:prSet/>
      <dgm:spPr/>
      <dgm:t>
        <a:bodyPr/>
        <a:lstStyle/>
        <a:p>
          <a:endParaRPr lang="de-DE"/>
        </a:p>
      </dgm:t>
    </dgm:pt>
    <dgm:pt modelId="{C1A0A18B-EE96-4548-AF1D-8F305C730251}" type="sibTrans" cxnId="{348F95BA-E243-4CE0-8475-52C869BEEA42}">
      <dgm:prSet/>
      <dgm:spPr/>
      <dgm:t>
        <a:bodyPr/>
        <a:lstStyle/>
        <a:p>
          <a:endParaRPr lang="de-DE"/>
        </a:p>
      </dgm:t>
    </dgm:pt>
    <dgm:pt modelId="{3908174B-9803-464F-BECE-8A4F4C356BEF}">
      <dgm:prSet phldrT="[Text]"/>
      <dgm:spPr>
        <a:solidFill>
          <a:srgbClr val="FF0000"/>
        </a:solidFill>
      </dgm:spPr>
      <dgm:t>
        <a:bodyPr/>
        <a:lstStyle/>
        <a:p>
          <a:r>
            <a:rPr lang="de-DE" dirty="0"/>
            <a:t>-</a:t>
          </a:r>
        </a:p>
      </dgm:t>
    </dgm:pt>
    <dgm:pt modelId="{55F664CF-034F-4F8E-937B-A80AD0547396}" type="parTrans" cxnId="{8EADF1FC-D95C-4A36-BB4D-3C5F7F46A1D3}">
      <dgm:prSet/>
      <dgm:spPr/>
      <dgm:t>
        <a:bodyPr/>
        <a:lstStyle/>
        <a:p>
          <a:endParaRPr lang="de-DE"/>
        </a:p>
      </dgm:t>
    </dgm:pt>
    <dgm:pt modelId="{04B0E55D-062A-4659-A781-6F35526FC1E8}" type="sibTrans" cxnId="{8EADF1FC-D95C-4A36-BB4D-3C5F7F46A1D3}">
      <dgm:prSet/>
      <dgm:spPr/>
      <dgm:t>
        <a:bodyPr/>
        <a:lstStyle/>
        <a:p>
          <a:endParaRPr lang="de-DE"/>
        </a:p>
      </dgm:t>
    </dgm:pt>
    <dgm:pt modelId="{116E2C5B-3405-4426-9A5B-FFA693AE7D18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Know- How</a:t>
          </a:r>
        </a:p>
      </dgm:t>
    </dgm:pt>
    <dgm:pt modelId="{0828701D-DBC3-444E-80C2-F078FB951C5A}" type="parTrans" cxnId="{4E71F5C5-B52F-4D6E-A828-7682914A42FA}">
      <dgm:prSet/>
      <dgm:spPr/>
      <dgm:t>
        <a:bodyPr/>
        <a:lstStyle/>
        <a:p>
          <a:endParaRPr lang="de-DE"/>
        </a:p>
      </dgm:t>
    </dgm:pt>
    <dgm:pt modelId="{368A10AF-9715-47BD-8AA1-B5477B0DCA23}" type="sibTrans" cxnId="{4E71F5C5-B52F-4D6E-A828-7682914A42FA}">
      <dgm:prSet/>
      <dgm:spPr/>
      <dgm:t>
        <a:bodyPr/>
        <a:lstStyle/>
        <a:p>
          <a:endParaRPr lang="de-DE"/>
        </a:p>
      </dgm:t>
    </dgm:pt>
    <dgm:pt modelId="{96283553-065E-487D-8C99-3D8DC474E9B4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Costs</a:t>
          </a:r>
        </a:p>
      </dgm:t>
    </dgm:pt>
    <dgm:pt modelId="{C7549A8D-DC10-4C18-AD69-A7B89E603095}" type="parTrans" cxnId="{5AAFBAB8-A65D-4EFF-BF84-B1318DDDAC0E}">
      <dgm:prSet/>
      <dgm:spPr/>
      <dgm:t>
        <a:bodyPr/>
        <a:lstStyle/>
        <a:p>
          <a:endParaRPr lang="de-DE"/>
        </a:p>
      </dgm:t>
    </dgm:pt>
    <dgm:pt modelId="{46F9CA30-8E4D-4D90-8FD0-12D84514EE7A}" type="sibTrans" cxnId="{5AAFBAB8-A65D-4EFF-BF84-B1318DDDAC0E}">
      <dgm:prSet/>
      <dgm:spPr/>
      <dgm:t>
        <a:bodyPr/>
        <a:lstStyle/>
        <a:p>
          <a:endParaRPr lang="de-DE"/>
        </a:p>
      </dgm:t>
    </dgm:pt>
    <dgm:pt modelId="{1498AFB4-2491-4CCB-A417-880A16FBCEF6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Access To Source-Code</a:t>
          </a:r>
        </a:p>
      </dgm:t>
    </dgm:pt>
    <dgm:pt modelId="{D939D78F-F9BC-45DC-96C4-B9B487B4D9AC}" type="parTrans" cxnId="{0D6D30DA-509D-41C6-89AF-EDE0B591B947}">
      <dgm:prSet/>
      <dgm:spPr/>
      <dgm:t>
        <a:bodyPr/>
        <a:lstStyle/>
        <a:p>
          <a:endParaRPr lang="de-DE"/>
        </a:p>
      </dgm:t>
    </dgm:pt>
    <dgm:pt modelId="{406BBC23-6594-4684-A6C9-FE38F2B16854}" type="sibTrans" cxnId="{0D6D30DA-509D-41C6-89AF-EDE0B591B947}">
      <dgm:prSet/>
      <dgm:spPr/>
      <dgm:t>
        <a:bodyPr/>
        <a:lstStyle/>
        <a:p>
          <a:endParaRPr lang="de-DE"/>
        </a:p>
      </dgm:t>
    </dgm:pt>
    <dgm:pt modelId="{0D44145C-2BF3-4268-B43A-03EC04ABE0AD}" type="pres">
      <dgm:prSet presAssocID="{1AE744EC-B3CF-44F1-B4CF-A6B9CEF03C5B}" presName="list" presStyleCnt="0">
        <dgm:presLayoutVars>
          <dgm:dir/>
          <dgm:animLvl val="lvl"/>
        </dgm:presLayoutVars>
      </dgm:prSet>
      <dgm:spPr/>
    </dgm:pt>
    <dgm:pt modelId="{7DB34441-6E70-4746-9F9B-4D367EE3C8E8}" type="pres">
      <dgm:prSet presAssocID="{89009386-1CAB-404E-A9D9-A65FA61B5AB7}" presName="posSpace" presStyleCnt="0"/>
      <dgm:spPr/>
    </dgm:pt>
    <dgm:pt modelId="{C4554C5A-6DF4-4424-B0E6-9B1DB9E9FDD3}" type="pres">
      <dgm:prSet presAssocID="{89009386-1CAB-404E-A9D9-A65FA61B5AB7}" presName="vertFlow" presStyleCnt="0"/>
      <dgm:spPr/>
    </dgm:pt>
    <dgm:pt modelId="{5D3CECC7-5639-4FCE-AD28-2D20DED60D63}" type="pres">
      <dgm:prSet presAssocID="{89009386-1CAB-404E-A9D9-A65FA61B5AB7}" presName="topSpace" presStyleCnt="0"/>
      <dgm:spPr/>
    </dgm:pt>
    <dgm:pt modelId="{6A8F3679-F162-48BE-959D-41177DAEAFA9}" type="pres">
      <dgm:prSet presAssocID="{89009386-1CAB-404E-A9D9-A65FA61B5AB7}" presName="firstComp" presStyleCnt="0"/>
      <dgm:spPr/>
    </dgm:pt>
    <dgm:pt modelId="{6E5FF3FA-32BB-444B-BDE5-1F1E6BF832FD}" type="pres">
      <dgm:prSet presAssocID="{89009386-1CAB-404E-A9D9-A65FA61B5AB7}" presName="firstChild" presStyleLbl="bgAccFollowNode1" presStyleIdx="0" presStyleCnt="4"/>
      <dgm:spPr/>
    </dgm:pt>
    <dgm:pt modelId="{39140E56-697A-48F5-ADC0-E096D7B2A8FC}" type="pres">
      <dgm:prSet presAssocID="{89009386-1CAB-404E-A9D9-A65FA61B5AB7}" presName="firstChildTx" presStyleLbl="bgAccFollowNode1" presStyleIdx="0" presStyleCnt="4">
        <dgm:presLayoutVars>
          <dgm:bulletEnabled val="1"/>
        </dgm:presLayoutVars>
      </dgm:prSet>
      <dgm:spPr/>
    </dgm:pt>
    <dgm:pt modelId="{11734198-1DC9-4851-B659-2F2CE06D27AE}" type="pres">
      <dgm:prSet presAssocID="{89009386-1CAB-404E-A9D9-A65FA61B5AB7}" presName="negSpace" presStyleCnt="0"/>
      <dgm:spPr/>
    </dgm:pt>
    <dgm:pt modelId="{D0B2C363-13BF-4E02-B559-0CFCE621ECCD}" type="pres">
      <dgm:prSet presAssocID="{89009386-1CAB-404E-A9D9-A65FA61B5AB7}" presName="circle" presStyleLbl="node1" presStyleIdx="0" presStyleCnt="2"/>
      <dgm:spPr/>
    </dgm:pt>
    <dgm:pt modelId="{F339ACC8-3299-4355-BD6B-EE5FE35343A6}" type="pres">
      <dgm:prSet presAssocID="{0170486F-7915-42F7-9601-97030DBC0721}" presName="transSpace" presStyleCnt="0"/>
      <dgm:spPr/>
    </dgm:pt>
    <dgm:pt modelId="{7CA34F6C-F34C-4A11-A1D7-487600B989D4}" type="pres">
      <dgm:prSet presAssocID="{3908174B-9803-464F-BECE-8A4F4C356BEF}" presName="posSpace" presStyleCnt="0"/>
      <dgm:spPr/>
    </dgm:pt>
    <dgm:pt modelId="{A1C9539D-C584-49EB-A1B8-077182F3D474}" type="pres">
      <dgm:prSet presAssocID="{3908174B-9803-464F-BECE-8A4F4C356BEF}" presName="vertFlow" presStyleCnt="0"/>
      <dgm:spPr/>
    </dgm:pt>
    <dgm:pt modelId="{01F2EDA9-BEEC-40E7-A12E-D17D8D148BCF}" type="pres">
      <dgm:prSet presAssocID="{3908174B-9803-464F-BECE-8A4F4C356BEF}" presName="topSpace" presStyleCnt="0"/>
      <dgm:spPr/>
    </dgm:pt>
    <dgm:pt modelId="{ADCFA642-3E8D-400D-BAA5-91CB990CBDDF}" type="pres">
      <dgm:prSet presAssocID="{3908174B-9803-464F-BECE-8A4F4C356BEF}" presName="firstComp" presStyleCnt="0"/>
      <dgm:spPr/>
    </dgm:pt>
    <dgm:pt modelId="{BB264863-623B-4586-991C-10CBEE18909A}" type="pres">
      <dgm:prSet presAssocID="{3908174B-9803-464F-BECE-8A4F4C356BEF}" presName="firstChild" presStyleLbl="bgAccFollowNode1" presStyleIdx="1" presStyleCnt="4"/>
      <dgm:spPr/>
    </dgm:pt>
    <dgm:pt modelId="{DD9EFEDA-8546-4B31-AC7D-478AF86BA329}" type="pres">
      <dgm:prSet presAssocID="{3908174B-9803-464F-BECE-8A4F4C356BEF}" presName="firstChildTx" presStyleLbl="bgAccFollowNode1" presStyleIdx="1" presStyleCnt="4">
        <dgm:presLayoutVars>
          <dgm:bulletEnabled val="1"/>
        </dgm:presLayoutVars>
      </dgm:prSet>
      <dgm:spPr/>
    </dgm:pt>
    <dgm:pt modelId="{669AFBDE-803C-4FE7-9758-1F52FE38B5E0}" type="pres">
      <dgm:prSet presAssocID="{96283553-065E-487D-8C99-3D8DC474E9B4}" presName="comp" presStyleCnt="0"/>
      <dgm:spPr/>
    </dgm:pt>
    <dgm:pt modelId="{FB2E030F-5A9A-4531-B6B3-137552696C5F}" type="pres">
      <dgm:prSet presAssocID="{96283553-065E-487D-8C99-3D8DC474E9B4}" presName="child" presStyleLbl="bgAccFollowNode1" presStyleIdx="2" presStyleCnt="4"/>
      <dgm:spPr/>
    </dgm:pt>
    <dgm:pt modelId="{EFCBF5A4-1EEB-4ECC-911D-3A86C3250597}" type="pres">
      <dgm:prSet presAssocID="{96283553-065E-487D-8C99-3D8DC474E9B4}" presName="childTx" presStyleLbl="bgAccFollowNode1" presStyleIdx="2" presStyleCnt="4">
        <dgm:presLayoutVars>
          <dgm:bulletEnabled val="1"/>
        </dgm:presLayoutVars>
      </dgm:prSet>
      <dgm:spPr/>
    </dgm:pt>
    <dgm:pt modelId="{89183F10-9CDC-4A54-9BCD-5367741AD8C9}" type="pres">
      <dgm:prSet presAssocID="{1498AFB4-2491-4CCB-A417-880A16FBCEF6}" presName="comp" presStyleCnt="0"/>
      <dgm:spPr/>
    </dgm:pt>
    <dgm:pt modelId="{949A6364-C15C-441A-9701-4A41CD3DF5B3}" type="pres">
      <dgm:prSet presAssocID="{1498AFB4-2491-4CCB-A417-880A16FBCEF6}" presName="child" presStyleLbl="bgAccFollowNode1" presStyleIdx="3" presStyleCnt="4"/>
      <dgm:spPr/>
    </dgm:pt>
    <dgm:pt modelId="{57A0FF1D-D574-4AA4-B39B-A280AAD5EFCF}" type="pres">
      <dgm:prSet presAssocID="{1498AFB4-2491-4CCB-A417-880A16FBCEF6}" presName="childTx" presStyleLbl="bgAccFollowNode1" presStyleIdx="3" presStyleCnt="4">
        <dgm:presLayoutVars>
          <dgm:bulletEnabled val="1"/>
        </dgm:presLayoutVars>
      </dgm:prSet>
      <dgm:spPr/>
    </dgm:pt>
    <dgm:pt modelId="{06E0D703-EBB8-41C7-A624-C83F4757BC8E}" type="pres">
      <dgm:prSet presAssocID="{3908174B-9803-464F-BECE-8A4F4C356BEF}" presName="negSpace" presStyleCnt="0"/>
      <dgm:spPr/>
    </dgm:pt>
    <dgm:pt modelId="{FEDB5533-58A6-4B49-A072-D0B5598328F1}" type="pres">
      <dgm:prSet presAssocID="{3908174B-9803-464F-BECE-8A4F4C356BEF}" presName="circle" presStyleLbl="node1" presStyleIdx="1" presStyleCnt="2"/>
      <dgm:spPr/>
    </dgm:pt>
  </dgm:ptLst>
  <dgm:cxnLst>
    <dgm:cxn modelId="{3FAF7226-94F7-4FFB-BE65-B89193F27A05}" srcId="{1AE744EC-B3CF-44F1-B4CF-A6B9CEF03C5B}" destId="{89009386-1CAB-404E-A9D9-A65FA61B5AB7}" srcOrd="0" destOrd="0" parTransId="{094C4002-2ADE-4BDA-A6BF-540D26B720F7}" sibTransId="{0170486F-7915-42F7-9601-97030DBC0721}"/>
    <dgm:cxn modelId="{900A493D-5446-4909-AC29-758DCFC3567C}" type="presOf" srcId="{89009386-1CAB-404E-A9D9-A65FA61B5AB7}" destId="{D0B2C363-13BF-4E02-B559-0CFCE621ECCD}" srcOrd="0" destOrd="0" presId="urn:microsoft.com/office/officeart/2005/8/layout/hList9"/>
    <dgm:cxn modelId="{B0B36663-07CA-4A24-B35A-B1CCA1DA04C5}" type="presOf" srcId="{1AE744EC-B3CF-44F1-B4CF-A6B9CEF03C5B}" destId="{0D44145C-2BF3-4268-B43A-03EC04ABE0AD}" srcOrd="0" destOrd="0" presId="urn:microsoft.com/office/officeart/2005/8/layout/hList9"/>
    <dgm:cxn modelId="{DD87907F-B20B-4B5B-88A1-E0FA3061B68D}" type="presOf" srcId="{116E2C5B-3405-4426-9A5B-FFA693AE7D18}" destId="{DD9EFEDA-8546-4B31-AC7D-478AF86BA329}" srcOrd="1" destOrd="0" presId="urn:microsoft.com/office/officeart/2005/8/layout/hList9"/>
    <dgm:cxn modelId="{7BD08684-38B3-488B-85D8-E36F84B8C9CF}" type="presOf" srcId="{1498AFB4-2491-4CCB-A417-880A16FBCEF6}" destId="{57A0FF1D-D574-4AA4-B39B-A280AAD5EFCF}" srcOrd="1" destOrd="0" presId="urn:microsoft.com/office/officeart/2005/8/layout/hList9"/>
    <dgm:cxn modelId="{72DE6088-2033-40A9-96C8-E6DE5E07E30F}" type="presOf" srcId="{3908174B-9803-464F-BECE-8A4F4C356BEF}" destId="{FEDB5533-58A6-4B49-A072-D0B5598328F1}" srcOrd="0" destOrd="0" presId="urn:microsoft.com/office/officeart/2005/8/layout/hList9"/>
    <dgm:cxn modelId="{C6C3AF9D-EEA8-4328-902F-B4847F0FD497}" type="presOf" srcId="{96283553-065E-487D-8C99-3D8DC474E9B4}" destId="{EFCBF5A4-1EEB-4ECC-911D-3A86C3250597}" srcOrd="1" destOrd="0" presId="urn:microsoft.com/office/officeart/2005/8/layout/hList9"/>
    <dgm:cxn modelId="{BA85679E-668E-4A47-98F3-1DF8C536666C}" type="presOf" srcId="{96283553-065E-487D-8C99-3D8DC474E9B4}" destId="{FB2E030F-5A9A-4531-B6B3-137552696C5F}" srcOrd="0" destOrd="0" presId="urn:microsoft.com/office/officeart/2005/8/layout/hList9"/>
    <dgm:cxn modelId="{5AAFBAB8-A65D-4EFF-BF84-B1318DDDAC0E}" srcId="{3908174B-9803-464F-BECE-8A4F4C356BEF}" destId="{96283553-065E-487D-8C99-3D8DC474E9B4}" srcOrd="1" destOrd="0" parTransId="{C7549A8D-DC10-4C18-AD69-A7B89E603095}" sibTransId="{46F9CA30-8E4D-4D90-8FD0-12D84514EE7A}"/>
    <dgm:cxn modelId="{348F95BA-E243-4CE0-8475-52C869BEEA42}" srcId="{89009386-1CAB-404E-A9D9-A65FA61B5AB7}" destId="{702C9D1B-3D4F-46C1-B327-5FE7A5642B1B}" srcOrd="0" destOrd="0" parTransId="{15696E09-074C-46E7-98E8-E55B19FB7FE9}" sibTransId="{C1A0A18B-EE96-4548-AF1D-8F305C730251}"/>
    <dgm:cxn modelId="{4E71F5C5-B52F-4D6E-A828-7682914A42FA}" srcId="{3908174B-9803-464F-BECE-8A4F4C356BEF}" destId="{116E2C5B-3405-4426-9A5B-FFA693AE7D18}" srcOrd="0" destOrd="0" parTransId="{0828701D-DBC3-444E-80C2-F078FB951C5A}" sibTransId="{368A10AF-9715-47BD-8AA1-B5477B0DCA23}"/>
    <dgm:cxn modelId="{C03AFFC5-8A8E-4FCA-A455-8394922494FF}" type="presOf" srcId="{702C9D1B-3D4F-46C1-B327-5FE7A5642B1B}" destId="{6E5FF3FA-32BB-444B-BDE5-1F1E6BF832FD}" srcOrd="0" destOrd="0" presId="urn:microsoft.com/office/officeart/2005/8/layout/hList9"/>
    <dgm:cxn modelId="{0D6D30DA-509D-41C6-89AF-EDE0B591B947}" srcId="{3908174B-9803-464F-BECE-8A4F4C356BEF}" destId="{1498AFB4-2491-4CCB-A417-880A16FBCEF6}" srcOrd="2" destOrd="0" parTransId="{D939D78F-F9BC-45DC-96C4-B9B487B4D9AC}" sibTransId="{406BBC23-6594-4684-A6C9-FE38F2B16854}"/>
    <dgm:cxn modelId="{006A72E1-72E7-4378-9F0F-F56AFE2A506A}" type="presOf" srcId="{702C9D1B-3D4F-46C1-B327-5FE7A5642B1B}" destId="{39140E56-697A-48F5-ADC0-E096D7B2A8FC}" srcOrd="1" destOrd="0" presId="urn:microsoft.com/office/officeart/2005/8/layout/hList9"/>
    <dgm:cxn modelId="{57EEFBE1-B7B2-4300-BFC1-322554912589}" type="presOf" srcId="{116E2C5B-3405-4426-9A5B-FFA693AE7D18}" destId="{BB264863-623B-4586-991C-10CBEE18909A}" srcOrd="0" destOrd="0" presId="urn:microsoft.com/office/officeart/2005/8/layout/hList9"/>
    <dgm:cxn modelId="{E12BCBF9-2608-4C83-AC3F-DA5670A3D02F}" type="presOf" srcId="{1498AFB4-2491-4CCB-A417-880A16FBCEF6}" destId="{949A6364-C15C-441A-9701-4A41CD3DF5B3}" srcOrd="0" destOrd="0" presId="urn:microsoft.com/office/officeart/2005/8/layout/hList9"/>
    <dgm:cxn modelId="{8EADF1FC-D95C-4A36-BB4D-3C5F7F46A1D3}" srcId="{1AE744EC-B3CF-44F1-B4CF-A6B9CEF03C5B}" destId="{3908174B-9803-464F-BECE-8A4F4C356BEF}" srcOrd="1" destOrd="0" parTransId="{55F664CF-034F-4F8E-937B-A80AD0547396}" sibTransId="{04B0E55D-062A-4659-A781-6F35526FC1E8}"/>
    <dgm:cxn modelId="{0EF79013-A34E-479F-939E-32866299230F}" type="presParOf" srcId="{0D44145C-2BF3-4268-B43A-03EC04ABE0AD}" destId="{7DB34441-6E70-4746-9F9B-4D367EE3C8E8}" srcOrd="0" destOrd="0" presId="urn:microsoft.com/office/officeart/2005/8/layout/hList9"/>
    <dgm:cxn modelId="{FCF9AD4E-1529-4942-AA4F-CE8A327DDFEC}" type="presParOf" srcId="{0D44145C-2BF3-4268-B43A-03EC04ABE0AD}" destId="{C4554C5A-6DF4-4424-B0E6-9B1DB9E9FDD3}" srcOrd="1" destOrd="0" presId="urn:microsoft.com/office/officeart/2005/8/layout/hList9"/>
    <dgm:cxn modelId="{21522F23-ADC5-4019-9A8F-F034B9893300}" type="presParOf" srcId="{C4554C5A-6DF4-4424-B0E6-9B1DB9E9FDD3}" destId="{5D3CECC7-5639-4FCE-AD28-2D20DED60D63}" srcOrd="0" destOrd="0" presId="urn:microsoft.com/office/officeart/2005/8/layout/hList9"/>
    <dgm:cxn modelId="{BE761444-9321-4806-86C1-8040174CF9F3}" type="presParOf" srcId="{C4554C5A-6DF4-4424-B0E6-9B1DB9E9FDD3}" destId="{6A8F3679-F162-48BE-959D-41177DAEAFA9}" srcOrd="1" destOrd="0" presId="urn:microsoft.com/office/officeart/2005/8/layout/hList9"/>
    <dgm:cxn modelId="{0816538D-D04D-43B0-9F84-8F5D23B7A335}" type="presParOf" srcId="{6A8F3679-F162-48BE-959D-41177DAEAFA9}" destId="{6E5FF3FA-32BB-444B-BDE5-1F1E6BF832FD}" srcOrd="0" destOrd="0" presId="urn:microsoft.com/office/officeart/2005/8/layout/hList9"/>
    <dgm:cxn modelId="{FA129F9E-330D-4594-A7E2-B3A039663463}" type="presParOf" srcId="{6A8F3679-F162-48BE-959D-41177DAEAFA9}" destId="{39140E56-697A-48F5-ADC0-E096D7B2A8FC}" srcOrd="1" destOrd="0" presId="urn:microsoft.com/office/officeart/2005/8/layout/hList9"/>
    <dgm:cxn modelId="{45EEFBD3-9754-41BB-9576-169B3116B1AF}" type="presParOf" srcId="{0D44145C-2BF3-4268-B43A-03EC04ABE0AD}" destId="{11734198-1DC9-4851-B659-2F2CE06D27AE}" srcOrd="2" destOrd="0" presId="urn:microsoft.com/office/officeart/2005/8/layout/hList9"/>
    <dgm:cxn modelId="{4F2929EC-F5D0-4E52-93E7-EF56C639B07E}" type="presParOf" srcId="{0D44145C-2BF3-4268-B43A-03EC04ABE0AD}" destId="{D0B2C363-13BF-4E02-B559-0CFCE621ECCD}" srcOrd="3" destOrd="0" presId="urn:microsoft.com/office/officeart/2005/8/layout/hList9"/>
    <dgm:cxn modelId="{2FBD9ADB-37B5-48F3-BBD1-9AF6B7D1EA9F}" type="presParOf" srcId="{0D44145C-2BF3-4268-B43A-03EC04ABE0AD}" destId="{F339ACC8-3299-4355-BD6B-EE5FE35343A6}" srcOrd="4" destOrd="0" presId="urn:microsoft.com/office/officeart/2005/8/layout/hList9"/>
    <dgm:cxn modelId="{FE083600-7E4F-49FA-8851-9F0BCD3E1013}" type="presParOf" srcId="{0D44145C-2BF3-4268-B43A-03EC04ABE0AD}" destId="{7CA34F6C-F34C-4A11-A1D7-487600B989D4}" srcOrd="5" destOrd="0" presId="urn:microsoft.com/office/officeart/2005/8/layout/hList9"/>
    <dgm:cxn modelId="{585EA950-8F03-4898-AFBF-7B61A0D7187D}" type="presParOf" srcId="{0D44145C-2BF3-4268-B43A-03EC04ABE0AD}" destId="{A1C9539D-C584-49EB-A1B8-077182F3D474}" srcOrd="6" destOrd="0" presId="urn:microsoft.com/office/officeart/2005/8/layout/hList9"/>
    <dgm:cxn modelId="{B53354DA-49D3-4CB4-BC50-957ED74A605E}" type="presParOf" srcId="{A1C9539D-C584-49EB-A1B8-077182F3D474}" destId="{01F2EDA9-BEEC-40E7-A12E-D17D8D148BCF}" srcOrd="0" destOrd="0" presId="urn:microsoft.com/office/officeart/2005/8/layout/hList9"/>
    <dgm:cxn modelId="{18E4DF4C-C2FC-4273-81F7-06FC36583626}" type="presParOf" srcId="{A1C9539D-C584-49EB-A1B8-077182F3D474}" destId="{ADCFA642-3E8D-400D-BAA5-91CB990CBDDF}" srcOrd="1" destOrd="0" presId="urn:microsoft.com/office/officeart/2005/8/layout/hList9"/>
    <dgm:cxn modelId="{3EE4989A-5E4B-4935-BAFD-51C0646AEE13}" type="presParOf" srcId="{ADCFA642-3E8D-400D-BAA5-91CB990CBDDF}" destId="{BB264863-623B-4586-991C-10CBEE18909A}" srcOrd="0" destOrd="0" presId="urn:microsoft.com/office/officeart/2005/8/layout/hList9"/>
    <dgm:cxn modelId="{A016DAFE-9119-474E-A2C9-3E016DD0078B}" type="presParOf" srcId="{ADCFA642-3E8D-400D-BAA5-91CB990CBDDF}" destId="{DD9EFEDA-8546-4B31-AC7D-478AF86BA329}" srcOrd="1" destOrd="0" presId="urn:microsoft.com/office/officeart/2005/8/layout/hList9"/>
    <dgm:cxn modelId="{614DC92E-44CA-4C43-A4EF-7AB70E0049B3}" type="presParOf" srcId="{A1C9539D-C584-49EB-A1B8-077182F3D474}" destId="{669AFBDE-803C-4FE7-9758-1F52FE38B5E0}" srcOrd="2" destOrd="0" presId="urn:microsoft.com/office/officeart/2005/8/layout/hList9"/>
    <dgm:cxn modelId="{EBD681E0-F9B1-41C9-8D8A-4D69CC4FCA74}" type="presParOf" srcId="{669AFBDE-803C-4FE7-9758-1F52FE38B5E0}" destId="{FB2E030F-5A9A-4531-B6B3-137552696C5F}" srcOrd="0" destOrd="0" presId="urn:microsoft.com/office/officeart/2005/8/layout/hList9"/>
    <dgm:cxn modelId="{17B425A5-1A1B-43DE-B543-8FEFE0870033}" type="presParOf" srcId="{669AFBDE-803C-4FE7-9758-1F52FE38B5E0}" destId="{EFCBF5A4-1EEB-4ECC-911D-3A86C3250597}" srcOrd="1" destOrd="0" presId="urn:microsoft.com/office/officeart/2005/8/layout/hList9"/>
    <dgm:cxn modelId="{48CCD3A8-C28C-4899-9121-5ACC136C2E78}" type="presParOf" srcId="{A1C9539D-C584-49EB-A1B8-077182F3D474}" destId="{89183F10-9CDC-4A54-9BCD-5367741AD8C9}" srcOrd="3" destOrd="0" presId="urn:microsoft.com/office/officeart/2005/8/layout/hList9"/>
    <dgm:cxn modelId="{09F7B1F4-2076-4155-B30A-B147A3CF0749}" type="presParOf" srcId="{89183F10-9CDC-4A54-9BCD-5367741AD8C9}" destId="{949A6364-C15C-441A-9701-4A41CD3DF5B3}" srcOrd="0" destOrd="0" presId="urn:microsoft.com/office/officeart/2005/8/layout/hList9"/>
    <dgm:cxn modelId="{A68BC252-6389-4205-A240-EFC9CFAE5228}" type="presParOf" srcId="{89183F10-9CDC-4A54-9BCD-5367741AD8C9}" destId="{57A0FF1D-D574-4AA4-B39B-A280AAD5EFCF}" srcOrd="1" destOrd="0" presId="urn:microsoft.com/office/officeart/2005/8/layout/hList9"/>
    <dgm:cxn modelId="{7C0D189C-8E4A-40ED-AB8D-DD38E6A71D60}" type="presParOf" srcId="{0D44145C-2BF3-4268-B43A-03EC04ABE0AD}" destId="{06E0D703-EBB8-41C7-A624-C83F4757BC8E}" srcOrd="7" destOrd="0" presId="urn:microsoft.com/office/officeart/2005/8/layout/hList9"/>
    <dgm:cxn modelId="{1DBFD8BE-A5BF-465F-97DF-E60D1A6983E7}" type="presParOf" srcId="{0D44145C-2BF3-4268-B43A-03EC04ABE0AD}" destId="{FEDB5533-58A6-4B49-A072-D0B5598328F1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AE744EC-B3CF-44F1-B4CF-A6B9CEF03C5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9009386-1CAB-404E-A9D9-A65FA61B5AB7}">
      <dgm:prSet phldrT="[Text]"/>
      <dgm:spPr>
        <a:solidFill>
          <a:schemeClr val="accent6"/>
        </a:solidFill>
      </dgm:spPr>
      <dgm:t>
        <a:bodyPr/>
        <a:lstStyle/>
        <a:p>
          <a:r>
            <a:rPr lang="de-DE" dirty="0"/>
            <a:t>+</a:t>
          </a:r>
        </a:p>
      </dgm:t>
    </dgm:pt>
    <dgm:pt modelId="{094C4002-2ADE-4BDA-A6BF-540D26B720F7}" type="parTrans" cxnId="{3FAF7226-94F7-4FFB-BE65-B89193F27A05}">
      <dgm:prSet/>
      <dgm:spPr/>
      <dgm:t>
        <a:bodyPr/>
        <a:lstStyle/>
        <a:p>
          <a:endParaRPr lang="de-DE"/>
        </a:p>
      </dgm:t>
    </dgm:pt>
    <dgm:pt modelId="{0170486F-7915-42F7-9601-97030DBC0721}" type="sibTrans" cxnId="{3FAF7226-94F7-4FFB-BE65-B89193F27A05}">
      <dgm:prSet/>
      <dgm:spPr/>
      <dgm:t>
        <a:bodyPr/>
        <a:lstStyle/>
        <a:p>
          <a:endParaRPr lang="de-DE"/>
        </a:p>
      </dgm:t>
    </dgm:pt>
    <dgm:pt modelId="{702C9D1B-3D4F-46C1-B327-5FE7A5642B1B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Wrong Positives</a:t>
          </a:r>
        </a:p>
      </dgm:t>
    </dgm:pt>
    <dgm:pt modelId="{15696E09-074C-46E7-98E8-E55B19FB7FE9}" type="parTrans" cxnId="{348F95BA-E243-4CE0-8475-52C869BEEA42}">
      <dgm:prSet/>
      <dgm:spPr/>
      <dgm:t>
        <a:bodyPr/>
        <a:lstStyle/>
        <a:p>
          <a:endParaRPr lang="de-DE"/>
        </a:p>
      </dgm:t>
    </dgm:pt>
    <dgm:pt modelId="{C1A0A18B-EE96-4548-AF1D-8F305C730251}" type="sibTrans" cxnId="{348F95BA-E243-4CE0-8475-52C869BEEA42}">
      <dgm:prSet/>
      <dgm:spPr/>
      <dgm:t>
        <a:bodyPr/>
        <a:lstStyle/>
        <a:p>
          <a:endParaRPr lang="de-DE"/>
        </a:p>
      </dgm:t>
    </dgm:pt>
    <dgm:pt modelId="{3908174B-9803-464F-BECE-8A4F4C356BEF}">
      <dgm:prSet phldrT="[Text]"/>
      <dgm:spPr>
        <a:solidFill>
          <a:srgbClr val="FF0000"/>
        </a:solidFill>
      </dgm:spPr>
      <dgm:t>
        <a:bodyPr/>
        <a:lstStyle/>
        <a:p>
          <a:r>
            <a:rPr lang="de-DE" dirty="0"/>
            <a:t>-</a:t>
          </a:r>
        </a:p>
      </dgm:t>
    </dgm:pt>
    <dgm:pt modelId="{55F664CF-034F-4F8E-937B-A80AD0547396}" type="parTrans" cxnId="{8EADF1FC-D95C-4A36-BB4D-3C5F7F46A1D3}">
      <dgm:prSet/>
      <dgm:spPr/>
      <dgm:t>
        <a:bodyPr/>
        <a:lstStyle/>
        <a:p>
          <a:endParaRPr lang="de-DE"/>
        </a:p>
      </dgm:t>
    </dgm:pt>
    <dgm:pt modelId="{04B0E55D-062A-4659-A781-6F35526FC1E8}" type="sibTrans" cxnId="{8EADF1FC-D95C-4A36-BB4D-3C5F7F46A1D3}">
      <dgm:prSet/>
      <dgm:spPr/>
      <dgm:t>
        <a:bodyPr/>
        <a:lstStyle/>
        <a:p>
          <a:endParaRPr lang="de-DE"/>
        </a:p>
      </dgm:t>
    </dgm:pt>
    <dgm:pt modelId="{116E2C5B-3405-4426-9A5B-FFA693AE7D18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Know- How</a:t>
          </a:r>
        </a:p>
      </dgm:t>
    </dgm:pt>
    <dgm:pt modelId="{0828701D-DBC3-444E-80C2-F078FB951C5A}" type="parTrans" cxnId="{4E71F5C5-B52F-4D6E-A828-7682914A42FA}">
      <dgm:prSet/>
      <dgm:spPr/>
      <dgm:t>
        <a:bodyPr/>
        <a:lstStyle/>
        <a:p>
          <a:endParaRPr lang="de-DE"/>
        </a:p>
      </dgm:t>
    </dgm:pt>
    <dgm:pt modelId="{368A10AF-9715-47BD-8AA1-B5477B0DCA23}" type="sibTrans" cxnId="{4E71F5C5-B52F-4D6E-A828-7682914A42FA}">
      <dgm:prSet/>
      <dgm:spPr/>
      <dgm:t>
        <a:bodyPr/>
        <a:lstStyle/>
        <a:p>
          <a:endParaRPr lang="de-DE"/>
        </a:p>
      </dgm:t>
    </dgm:pt>
    <dgm:pt modelId="{96283553-065E-487D-8C99-3D8DC474E9B4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Costs</a:t>
          </a:r>
        </a:p>
      </dgm:t>
    </dgm:pt>
    <dgm:pt modelId="{C7549A8D-DC10-4C18-AD69-A7B89E603095}" type="parTrans" cxnId="{5AAFBAB8-A65D-4EFF-BF84-B1318DDDAC0E}">
      <dgm:prSet/>
      <dgm:spPr/>
      <dgm:t>
        <a:bodyPr/>
        <a:lstStyle/>
        <a:p>
          <a:endParaRPr lang="de-DE"/>
        </a:p>
      </dgm:t>
    </dgm:pt>
    <dgm:pt modelId="{46F9CA30-8E4D-4D90-8FD0-12D84514EE7A}" type="sibTrans" cxnId="{5AAFBAB8-A65D-4EFF-BF84-B1318DDDAC0E}">
      <dgm:prSet/>
      <dgm:spPr/>
      <dgm:t>
        <a:bodyPr/>
        <a:lstStyle/>
        <a:p>
          <a:endParaRPr lang="de-DE"/>
        </a:p>
      </dgm:t>
    </dgm:pt>
    <dgm:pt modelId="{1498AFB4-2491-4CCB-A417-880A16FBCEF6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Access To Source-Code</a:t>
          </a:r>
        </a:p>
      </dgm:t>
    </dgm:pt>
    <dgm:pt modelId="{D939D78F-F9BC-45DC-96C4-B9B487B4D9AC}" type="parTrans" cxnId="{0D6D30DA-509D-41C6-89AF-EDE0B591B947}">
      <dgm:prSet/>
      <dgm:spPr/>
      <dgm:t>
        <a:bodyPr/>
        <a:lstStyle/>
        <a:p>
          <a:endParaRPr lang="de-DE"/>
        </a:p>
      </dgm:t>
    </dgm:pt>
    <dgm:pt modelId="{406BBC23-6594-4684-A6C9-FE38F2B16854}" type="sibTrans" cxnId="{0D6D30DA-509D-41C6-89AF-EDE0B591B947}">
      <dgm:prSet/>
      <dgm:spPr/>
      <dgm:t>
        <a:bodyPr/>
        <a:lstStyle/>
        <a:p>
          <a:endParaRPr lang="de-DE"/>
        </a:p>
      </dgm:t>
    </dgm:pt>
    <dgm:pt modelId="{0D44145C-2BF3-4268-B43A-03EC04ABE0AD}" type="pres">
      <dgm:prSet presAssocID="{1AE744EC-B3CF-44F1-B4CF-A6B9CEF03C5B}" presName="list" presStyleCnt="0">
        <dgm:presLayoutVars>
          <dgm:dir/>
          <dgm:animLvl val="lvl"/>
        </dgm:presLayoutVars>
      </dgm:prSet>
      <dgm:spPr/>
    </dgm:pt>
    <dgm:pt modelId="{7DB34441-6E70-4746-9F9B-4D367EE3C8E8}" type="pres">
      <dgm:prSet presAssocID="{89009386-1CAB-404E-A9D9-A65FA61B5AB7}" presName="posSpace" presStyleCnt="0"/>
      <dgm:spPr/>
    </dgm:pt>
    <dgm:pt modelId="{C4554C5A-6DF4-4424-B0E6-9B1DB9E9FDD3}" type="pres">
      <dgm:prSet presAssocID="{89009386-1CAB-404E-A9D9-A65FA61B5AB7}" presName="vertFlow" presStyleCnt="0"/>
      <dgm:spPr/>
    </dgm:pt>
    <dgm:pt modelId="{5D3CECC7-5639-4FCE-AD28-2D20DED60D63}" type="pres">
      <dgm:prSet presAssocID="{89009386-1CAB-404E-A9D9-A65FA61B5AB7}" presName="topSpace" presStyleCnt="0"/>
      <dgm:spPr/>
    </dgm:pt>
    <dgm:pt modelId="{6A8F3679-F162-48BE-959D-41177DAEAFA9}" type="pres">
      <dgm:prSet presAssocID="{89009386-1CAB-404E-A9D9-A65FA61B5AB7}" presName="firstComp" presStyleCnt="0"/>
      <dgm:spPr/>
    </dgm:pt>
    <dgm:pt modelId="{6E5FF3FA-32BB-444B-BDE5-1F1E6BF832FD}" type="pres">
      <dgm:prSet presAssocID="{89009386-1CAB-404E-A9D9-A65FA61B5AB7}" presName="firstChild" presStyleLbl="bgAccFollowNode1" presStyleIdx="0" presStyleCnt="4"/>
      <dgm:spPr/>
    </dgm:pt>
    <dgm:pt modelId="{39140E56-697A-48F5-ADC0-E096D7B2A8FC}" type="pres">
      <dgm:prSet presAssocID="{89009386-1CAB-404E-A9D9-A65FA61B5AB7}" presName="firstChildTx" presStyleLbl="bgAccFollowNode1" presStyleIdx="0" presStyleCnt="4">
        <dgm:presLayoutVars>
          <dgm:bulletEnabled val="1"/>
        </dgm:presLayoutVars>
      </dgm:prSet>
      <dgm:spPr/>
    </dgm:pt>
    <dgm:pt modelId="{11734198-1DC9-4851-B659-2F2CE06D27AE}" type="pres">
      <dgm:prSet presAssocID="{89009386-1CAB-404E-A9D9-A65FA61B5AB7}" presName="negSpace" presStyleCnt="0"/>
      <dgm:spPr/>
    </dgm:pt>
    <dgm:pt modelId="{D0B2C363-13BF-4E02-B559-0CFCE621ECCD}" type="pres">
      <dgm:prSet presAssocID="{89009386-1CAB-404E-A9D9-A65FA61B5AB7}" presName="circle" presStyleLbl="node1" presStyleIdx="0" presStyleCnt="2"/>
      <dgm:spPr/>
    </dgm:pt>
    <dgm:pt modelId="{F339ACC8-3299-4355-BD6B-EE5FE35343A6}" type="pres">
      <dgm:prSet presAssocID="{0170486F-7915-42F7-9601-97030DBC0721}" presName="transSpace" presStyleCnt="0"/>
      <dgm:spPr/>
    </dgm:pt>
    <dgm:pt modelId="{7CA34F6C-F34C-4A11-A1D7-487600B989D4}" type="pres">
      <dgm:prSet presAssocID="{3908174B-9803-464F-BECE-8A4F4C356BEF}" presName="posSpace" presStyleCnt="0"/>
      <dgm:spPr/>
    </dgm:pt>
    <dgm:pt modelId="{A1C9539D-C584-49EB-A1B8-077182F3D474}" type="pres">
      <dgm:prSet presAssocID="{3908174B-9803-464F-BECE-8A4F4C356BEF}" presName="vertFlow" presStyleCnt="0"/>
      <dgm:spPr/>
    </dgm:pt>
    <dgm:pt modelId="{01F2EDA9-BEEC-40E7-A12E-D17D8D148BCF}" type="pres">
      <dgm:prSet presAssocID="{3908174B-9803-464F-BECE-8A4F4C356BEF}" presName="topSpace" presStyleCnt="0"/>
      <dgm:spPr/>
    </dgm:pt>
    <dgm:pt modelId="{ADCFA642-3E8D-400D-BAA5-91CB990CBDDF}" type="pres">
      <dgm:prSet presAssocID="{3908174B-9803-464F-BECE-8A4F4C356BEF}" presName="firstComp" presStyleCnt="0"/>
      <dgm:spPr/>
    </dgm:pt>
    <dgm:pt modelId="{BB264863-623B-4586-991C-10CBEE18909A}" type="pres">
      <dgm:prSet presAssocID="{3908174B-9803-464F-BECE-8A4F4C356BEF}" presName="firstChild" presStyleLbl="bgAccFollowNode1" presStyleIdx="1" presStyleCnt="4"/>
      <dgm:spPr/>
    </dgm:pt>
    <dgm:pt modelId="{DD9EFEDA-8546-4B31-AC7D-478AF86BA329}" type="pres">
      <dgm:prSet presAssocID="{3908174B-9803-464F-BECE-8A4F4C356BEF}" presName="firstChildTx" presStyleLbl="bgAccFollowNode1" presStyleIdx="1" presStyleCnt="4">
        <dgm:presLayoutVars>
          <dgm:bulletEnabled val="1"/>
        </dgm:presLayoutVars>
      </dgm:prSet>
      <dgm:spPr/>
    </dgm:pt>
    <dgm:pt modelId="{669AFBDE-803C-4FE7-9758-1F52FE38B5E0}" type="pres">
      <dgm:prSet presAssocID="{96283553-065E-487D-8C99-3D8DC474E9B4}" presName="comp" presStyleCnt="0"/>
      <dgm:spPr/>
    </dgm:pt>
    <dgm:pt modelId="{FB2E030F-5A9A-4531-B6B3-137552696C5F}" type="pres">
      <dgm:prSet presAssocID="{96283553-065E-487D-8C99-3D8DC474E9B4}" presName="child" presStyleLbl="bgAccFollowNode1" presStyleIdx="2" presStyleCnt="4"/>
      <dgm:spPr/>
    </dgm:pt>
    <dgm:pt modelId="{EFCBF5A4-1EEB-4ECC-911D-3A86C3250597}" type="pres">
      <dgm:prSet presAssocID="{96283553-065E-487D-8C99-3D8DC474E9B4}" presName="childTx" presStyleLbl="bgAccFollowNode1" presStyleIdx="2" presStyleCnt="4">
        <dgm:presLayoutVars>
          <dgm:bulletEnabled val="1"/>
        </dgm:presLayoutVars>
      </dgm:prSet>
      <dgm:spPr/>
    </dgm:pt>
    <dgm:pt modelId="{89183F10-9CDC-4A54-9BCD-5367741AD8C9}" type="pres">
      <dgm:prSet presAssocID="{1498AFB4-2491-4CCB-A417-880A16FBCEF6}" presName="comp" presStyleCnt="0"/>
      <dgm:spPr/>
    </dgm:pt>
    <dgm:pt modelId="{949A6364-C15C-441A-9701-4A41CD3DF5B3}" type="pres">
      <dgm:prSet presAssocID="{1498AFB4-2491-4CCB-A417-880A16FBCEF6}" presName="child" presStyleLbl="bgAccFollowNode1" presStyleIdx="3" presStyleCnt="4"/>
      <dgm:spPr/>
    </dgm:pt>
    <dgm:pt modelId="{57A0FF1D-D574-4AA4-B39B-A280AAD5EFCF}" type="pres">
      <dgm:prSet presAssocID="{1498AFB4-2491-4CCB-A417-880A16FBCEF6}" presName="childTx" presStyleLbl="bgAccFollowNode1" presStyleIdx="3" presStyleCnt="4">
        <dgm:presLayoutVars>
          <dgm:bulletEnabled val="1"/>
        </dgm:presLayoutVars>
      </dgm:prSet>
      <dgm:spPr/>
    </dgm:pt>
    <dgm:pt modelId="{06E0D703-EBB8-41C7-A624-C83F4757BC8E}" type="pres">
      <dgm:prSet presAssocID="{3908174B-9803-464F-BECE-8A4F4C356BEF}" presName="negSpace" presStyleCnt="0"/>
      <dgm:spPr/>
    </dgm:pt>
    <dgm:pt modelId="{FEDB5533-58A6-4B49-A072-D0B5598328F1}" type="pres">
      <dgm:prSet presAssocID="{3908174B-9803-464F-BECE-8A4F4C356BEF}" presName="circle" presStyleLbl="node1" presStyleIdx="1" presStyleCnt="2"/>
      <dgm:spPr/>
    </dgm:pt>
  </dgm:ptLst>
  <dgm:cxnLst>
    <dgm:cxn modelId="{3FAF7226-94F7-4FFB-BE65-B89193F27A05}" srcId="{1AE744EC-B3CF-44F1-B4CF-A6B9CEF03C5B}" destId="{89009386-1CAB-404E-A9D9-A65FA61B5AB7}" srcOrd="0" destOrd="0" parTransId="{094C4002-2ADE-4BDA-A6BF-540D26B720F7}" sibTransId="{0170486F-7915-42F7-9601-97030DBC0721}"/>
    <dgm:cxn modelId="{900A493D-5446-4909-AC29-758DCFC3567C}" type="presOf" srcId="{89009386-1CAB-404E-A9D9-A65FA61B5AB7}" destId="{D0B2C363-13BF-4E02-B559-0CFCE621ECCD}" srcOrd="0" destOrd="0" presId="urn:microsoft.com/office/officeart/2005/8/layout/hList9"/>
    <dgm:cxn modelId="{B0B36663-07CA-4A24-B35A-B1CCA1DA04C5}" type="presOf" srcId="{1AE744EC-B3CF-44F1-B4CF-A6B9CEF03C5B}" destId="{0D44145C-2BF3-4268-B43A-03EC04ABE0AD}" srcOrd="0" destOrd="0" presId="urn:microsoft.com/office/officeart/2005/8/layout/hList9"/>
    <dgm:cxn modelId="{DD87907F-B20B-4B5B-88A1-E0FA3061B68D}" type="presOf" srcId="{116E2C5B-3405-4426-9A5B-FFA693AE7D18}" destId="{DD9EFEDA-8546-4B31-AC7D-478AF86BA329}" srcOrd="1" destOrd="0" presId="urn:microsoft.com/office/officeart/2005/8/layout/hList9"/>
    <dgm:cxn modelId="{7BD08684-38B3-488B-85D8-E36F84B8C9CF}" type="presOf" srcId="{1498AFB4-2491-4CCB-A417-880A16FBCEF6}" destId="{57A0FF1D-D574-4AA4-B39B-A280AAD5EFCF}" srcOrd="1" destOrd="0" presId="urn:microsoft.com/office/officeart/2005/8/layout/hList9"/>
    <dgm:cxn modelId="{72DE6088-2033-40A9-96C8-E6DE5E07E30F}" type="presOf" srcId="{3908174B-9803-464F-BECE-8A4F4C356BEF}" destId="{FEDB5533-58A6-4B49-A072-D0B5598328F1}" srcOrd="0" destOrd="0" presId="urn:microsoft.com/office/officeart/2005/8/layout/hList9"/>
    <dgm:cxn modelId="{C6C3AF9D-EEA8-4328-902F-B4847F0FD497}" type="presOf" srcId="{96283553-065E-487D-8C99-3D8DC474E9B4}" destId="{EFCBF5A4-1EEB-4ECC-911D-3A86C3250597}" srcOrd="1" destOrd="0" presId="urn:microsoft.com/office/officeart/2005/8/layout/hList9"/>
    <dgm:cxn modelId="{BA85679E-668E-4A47-98F3-1DF8C536666C}" type="presOf" srcId="{96283553-065E-487D-8C99-3D8DC474E9B4}" destId="{FB2E030F-5A9A-4531-B6B3-137552696C5F}" srcOrd="0" destOrd="0" presId="urn:microsoft.com/office/officeart/2005/8/layout/hList9"/>
    <dgm:cxn modelId="{5AAFBAB8-A65D-4EFF-BF84-B1318DDDAC0E}" srcId="{3908174B-9803-464F-BECE-8A4F4C356BEF}" destId="{96283553-065E-487D-8C99-3D8DC474E9B4}" srcOrd="1" destOrd="0" parTransId="{C7549A8D-DC10-4C18-AD69-A7B89E603095}" sibTransId="{46F9CA30-8E4D-4D90-8FD0-12D84514EE7A}"/>
    <dgm:cxn modelId="{348F95BA-E243-4CE0-8475-52C869BEEA42}" srcId="{89009386-1CAB-404E-A9D9-A65FA61B5AB7}" destId="{702C9D1B-3D4F-46C1-B327-5FE7A5642B1B}" srcOrd="0" destOrd="0" parTransId="{15696E09-074C-46E7-98E8-E55B19FB7FE9}" sibTransId="{C1A0A18B-EE96-4548-AF1D-8F305C730251}"/>
    <dgm:cxn modelId="{4E71F5C5-B52F-4D6E-A828-7682914A42FA}" srcId="{3908174B-9803-464F-BECE-8A4F4C356BEF}" destId="{116E2C5B-3405-4426-9A5B-FFA693AE7D18}" srcOrd="0" destOrd="0" parTransId="{0828701D-DBC3-444E-80C2-F078FB951C5A}" sibTransId="{368A10AF-9715-47BD-8AA1-B5477B0DCA23}"/>
    <dgm:cxn modelId="{C03AFFC5-8A8E-4FCA-A455-8394922494FF}" type="presOf" srcId="{702C9D1B-3D4F-46C1-B327-5FE7A5642B1B}" destId="{6E5FF3FA-32BB-444B-BDE5-1F1E6BF832FD}" srcOrd="0" destOrd="0" presId="urn:microsoft.com/office/officeart/2005/8/layout/hList9"/>
    <dgm:cxn modelId="{0D6D30DA-509D-41C6-89AF-EDE0B591B947}" srcId="{3908174B-9803-464F-BECE-8A4F4C356BEF}" destId="{1498AFB4-2491-4CCB-A417-880A16FBCEF6}" srcOrd="2" destOrd="0" parTransId="{D939D78F-F9BC-45DC-96C4-B9B487B4D9AC}" sibTransId="{406BBC23-6594-4684-A6C9-FE38F2B16854}"/>
    <dgm:cxn modelId="{006A72E1-72E7-4378-9F0F-F56AFE2A506A}" type="presOf" srcId="{702C9D1B-3D4F-46C1-B327-5FE7A5642B1B}" destId="{39140E56-697A-48F5-ADC0-E096D7B2A8FC}" srcOrd="1" destOrd="0" presId="urn:microsoft.com/office/officeart/2005/8/layout/hList9"/>
    <dgm:cxn modelId="{57EEFBE1-B7B2-4300-BFC1-322554912589}" type="presOf" srcId="{116E2C5B-3405-4426-9A5B-FFA693AE7D18}" destId="{BB264863-623B-4586-991C-10CBEE18909A}" srcOrd="0" destOrd="0" presId="urn:microsoft.com/office/officeart/2005/8/layout/hList9"/>
    <dgm:cxn modelId="{E12BCBF9-2608-4C83-AC3F-DA5670A3D02F}" type="presOf" srcId="{1498AFB4-2491-4CCB-A417-880A16FBCEF6}" destId="{949A6364-C15C-441A-9701-4A41CD3DF5B3}" srcOrd="0" destOrd="0" presId="urn:microsoft.com/office/officeart/2005/8/layout/hList9"/>
    <dgm:cxn modelId="{8EADF1FC-D95C-4A36-BB4D-3C5F7F46A1D3}" srcId="{1AE744EC-B3CF-44F1-B4CF-A6B9CEF03C5B}" destId="{3908174B-9803-464F-BECE-8A4F4C356BEF}" srcOrd="1" destOrd="0" parTransId="{55F664CF-034F-4F8E-937B-A80AD0547396}" sibTransId="{04B0E55D-062A-4659-A781-6F35526FC1E8}"/>
    <dgm:cxn modelId="{0EF79013-A34E-479F-939E-32866299230F}" type="presParOf" srcId="{0D44145C-2BF3-4268-B43A-03EC04ABE0AD}" destId="{7DB34441-6E70-4746-9F9B-4D367EE3C8E8}" srcOrd="0" destOrd="0" presId="urn:microsoft.com/office/officeart/2005/8/layout/hList9"/>
    <dgm:cxn modelId="{FCF9AD4E-1529-4942-AA4F-CE8A327DDFEC}" type="presParOf" srcId="{0D44145C-2BF3-4268-B43A-03EC04ABE0AD}" destId="{C4554C5A-6DF4-4424-B0E6-9B1DB9E9FDD3}" srcOrd="1" destOrd="0" presId="urn:microsoft.com/office/officeart/2005/8/layout/hList9"/>
    <dgm:cxn modelId="{21522F23-ADC5-4019-9A8F-F034B9893300}" type="presParOf" srcId="{C4554C5A-6DF4-4424-B0E6-9B1DB9E9FDD3}" destId="{5D3CECC7-5639-4FCE-AD28-2D20DED60D63}" srcOrd="0" destOrd="0" presId="urn:microsoft.com/office/officeart/2005/8/layout/hList9"/>
    <dgm:cxn modelId="{BE761444-9321-4806-86C1-8040174CF9F3}" type="presParOf" srcId="{C4554C5A-6DF4-4424-B0E6-9B1DB9E9FDD3}" destId="{6A8F3679-F162-48BE-959D-41177DAEAFA9}" srcOrd="1" destOrd="0" presId="urn:microsoft.com/office/officeart/2005/8/layout/hList9"/>
    <dgm:cxn modelId="{0816538D-D04D-43B0-9F84-8F5D23B7A335}" type="presParOf" srcId="{6A8F3679-F162-48BE-959D-41177DAEAFA9}" destId="{6E5FF3FA-32BB-444B-BDE5-1F1E6BF832FD}" srcOrd="0" destOrd="0" presId="urn:microsoft.com/office/officeart/2005/8/layout/hList9"/>
    <dgm:cxn modelId="{FA129F9E-330D-4594-A7E2-B3A039663463}" type="presParOf" srcId="{6A8F3679-F162-48BE-959D-41177DAEAFA9}" destId="{39140E56-697A-48F5-ADC0-E096D7B2A8FC}" srcOrd="1" destOrd="0" presId="urn:microsoft.com/office/officeart/2005/8/layout/hList9"/>
    <dgm:cxn modelId="{45EEFBD3-9754-41BB-9576-169B3116B1AF}" type="presParOf" srcId="{0D44145C-2BF3-4268-B43A-03EC04ABE0AD}" destId="{11734198-1DC9-4851-B659-2F2CE06D27AE}" srcOrd="2" destOrd="0" presId="urn:microsoft.com/office/officeart/2005/8/layout/hList9"/>
    <dgm:cxn modelId="{4F2929EC-F5D0-4E52-93E7-EF56C639B07E}" type="presParOf" srcId="{0D44145C-2BF3-4268-B43A-03EC04ABE0AD}" destId="{D0B2C363-13BF-4E02-B559-0CFCE621ECCD}" srcOrd="3" destOrd="0" presId="urn:microsoft.com/office/officeart/2005/8/layout/hList9"/>
    <dgm:cxn modelId="{2FBD9ADB-37B5-48F3-BBD1-9AF6B7D1EA9F}" type="presParOf" srcId="{0D44145C-2BF3-4268-B43A-03EC04ABE0AD}" destId="{F339ACC8-3299-4355-BD6B-EE5FE35343A6}" srcOrd="4" destOrd="0" presId="urn:microsoft.com/office/officeart/2005/8/layout/hList9"/>
    <dgm:cxn modelId="{FE083600-7E4F-49FA-8851-9F0BCD3E1013}" type="presParOf" srcId="{0D44145C-2BF3-4268-B43A-03EC04ABE0AD}" destId="{7CA34F6C-F34C-4A11-A1D7-487600B989D4}" srcOrd="5" destOrd="0" presId="urn:microsoft.com/office/officeart/2005/8/layout/hList9"/>
    <dgm:cxn modelId="{585EA950-8F03-4898-AFBF-7B61A0D7187D}" type="presParOf" srcId="{0D44145C-2BF3-4268-B43A-03EC04ABE0AD}" destId="{A1C9539D-C584-49EB-A1B8-077182F3D474}" srcOrd="6" destOrd="0" presId="urn:microsoft.com/office/officeart/2005/8/layout/hList9"/>
    <dgm:cxn modelId="{B53354DA-49D3-4CB4-BC50-957ED74A605E}" type="presParOf" srcId="{A1C9539D-C584-49EB-A1B8-077182F3D474}" destId="{01F2EDA9-BEEC-40E7-A12E-D17D8D148BCF}" srcOrd="0" destOrd="0" presId="urn:microsoft.com/office/officeart/2005/8/layout/hList9"/>
    <dgm:cxn modelId="{18E4DF4C-C2FC-4273-81F7-06FC36583626}" type="presParOf" srcId="{A1C9539D-C584-49EB-A1B8-077182F3D474}" destId="{ADCFA642-3E8D-400D-BAA5-91CB990CBDDF}" srcOrd="1" destOrd="0" presId="urn:microsoft.com/office/officeart/2005/8/layout/hList9"/>
    <dgm:cxn modelId="{3EE4989A-5E4B-4935-BAFD-51C0646AEE13}" type="presParOf" srcId="{ADCFA642-3E8D-400D-BAA5-91CB990CBDDF}" destId="{BB264863-623B-4586-991C-10CBEE18909A}" srcOrd="0" destOrd="0" presId="urn:microsoft.com/office/officeart/2005/8/layout/hList9"/>
    <dgm:cxn modelId="{A016DAFE-9119-474E-A2C9-3E016DD0078B}" type="presParOf" srcId="{ADCFA642-3E8D-400D-BAA5-91CB990CBDDF}" destId="{DD9EFEDA-8546-4B31-AC7D-478AF86BA329}" srcOrd="1" destOrd="0" presId="urn:microsoft.com/office/officeart/2005/8/layout/hList9"/>
    <dgm:cxn modelId="{614DC92E-44CA-4C43-A4EF-7AB70E0049B3}" type="presParOf" srcId="{A1C9539D-C584-49EB-A1B8-077182F3D474}" destId="{669AFBDE-803C-4FE7-9758-1F52FE38B5E0}" srcOrd="2" destOrd="0" presId="urn:microsoft.com/office/officeart/2005/8/layout/hList9"/>
    <dgm:cxn modelId="{EBD681E0-F9B1-41C9-8D8A-4D69CC4FCA74}" type="presParOf" srcId="{669AFBDE-803C-4FE7-9758-1F52FE38B5E0}" destId="{FB2E030F-5A9A-4531-B6B3-137552696C5F}" srcOrd="0" destOrd="0" presId="urn:microsoft.com/office/officeart/2005/8/layout/hList9"/>
    <dgm:cxn modelId="{17B425A5-1A1B-43DE-B543-8FEFE0870033}" type="presParOf" srcId="{669AFBDE-803C-4FE7-9758-1F52FE38B5E0}" destId="{EFCBF5A4-1EEB-4ECC-911D-3A86C3250597}" srcOrd="1" destOrd="0" presId="urn:microsoft.com/office/officeart/2005/8/layout/hList9"/>
    <dgm:cxn modelId="{48CCD3A8-C28C-4899-9121-5ACC136C2E78}" type="presParOf" srcId="{A1C9539D-C584-49EB-A1B8-077182F3D474}" destId="{89183F10-9CDC-4A54-9BCD-5367741AD8C9}" srcOrd="3" destOrd="0" presId="urn:microsoft.com/office/officeart/2005/8/layout/hList9"/>
    <dgm:cxn modelId="{09F7B1F4-2076-4155-B30A-B147A3CF0749}" type="presParOf" srcId="{89183F10-9CDC-4A54-9BCD-5367741AD8C9}" destId="{949A6364-C15C-441A-9701-4A41CD3DF5B3}" srcOrd="0" destOrd="0" presId="urn:microsoft.com/office/officeart/2005/8/layout/hList9"/>
    <dgm:cxn modelId="{A68BC252-6389-4205-A240-EFC9CFAE5228}" type="presParOf" srcId="{89183F10-9CDC-4A54-9BCD-5367741AD8C9}" destId="{57A0FF1D-D574-4AA4-B39B-A280AAD5EFCF}" srcOrd="1" destOrd="0" presId="urn:microsoft.com/office/officeart/2005/8/layout/hList9"/>
    <dgm:cxn modelId="{7C0D189C-8E4A-40ED-AB8D-DD38E6A71D60}" type="presParOf" srcId="{0D44145C-2BF3-4268-B43A-03EC04ABE0AD}" destId="{06E0D703-EBB8-41C7-A624-C83F4757BC8E}" srcOrd="7" destOrd="0" presId="urn:microsoft.com/office/officeart/2005/8/layout/hList9"/>
    <dgm:cxn modelId="{1DBFD8BE-A5BF-465F-97DF-E60D1A6983E7}" type="presParOf" srcId="{0D44145C-2BF3-4268-B43A-03EC04ABE0AD}" destId="{FEDB5533-58A6-4B49-A072-D0B5598328F1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AE744EC-B3CF-44F1-B4CF-A6B9CEF03C5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9009386-1CAB-404E-A9D9-A65FA61B5AB7}">
      <dgm:prSet phldrT="[Text]"/>
      <dgm:spPr>
        <a:solidFill>
          <a:schemeClr val="accent6"/>
        </a:solidFill>
      </dgm:spPr>
      <dgm:t>
        <a:bodyPr/>
        <a:lstStyle/>
        <a:p>
          <a:r>
            <a:rPr lang="de-DE" dirty="0"/>
            <a:t>+</a:t>
          </a:r>
        </a:p>
      </dgm:t>
    </dgm:pt>
    <dgm:pt modelId="{094C4002-2ADE-4BDA-A6BF-540D26B720F7}" type="parTrans" cxnId="{3FAF7226-94F7-4FFB-BE65-B89193F27A05}">
      <dgm:prSet/>
      <dgm:spPr/>
      <dgm:t>
        <a:bodyPr/>
        <a:lstStyle/>
        <a:p>
          <a:endParaRPr lang="de-DE"/>
        </a:p>
      </dgm:t>
    </dgm:pt>
    <dgm:pt modelId="{0170486F-7915-42F7-9601-97030DBC0721}" type="sibTrans" cxnId="{3FAF7226-94F7-4FFB-BE65-B89193F27A05}">
      <dgm:prSet/>
      <dgm:spPr/>
      <dgm:t>
        <a:bodyPr/>
        <a:lstStyle/>
        <a:p>
          <a:endParaRPr lang="de-DE"/>
        </a:p>
      </dgm:t>
    </dgm:pt>
    <dgm:pt modelId="{702C9D1B-3D4F-46C1-B327-5FE7A5642B1B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Implement-</a:t>
          </a:r>
          <a:r>
            <a:rPr lang="en-US" noProof="0" dirty="0" err="1"/>
            <a:t>ation</a:t>
          </a:r>
          <a:endParaRPr lang="en-US" noProof="0" dirty="0"/>
        </a:p>
      </dgm:t>
    </dgm:pt>
    <dgm:pt modelId="{15696E09-074C-46E7-98E8-E55B19FB7FE9}" type="parTrans" cxnId="{348F95BA-E243-4CE0-8475-52C869BEEA42}">
      <dgm:prSet/>
      <dgm:spPr/>
      <dgm:t>
        <a:bodyPr/>
        <a:lstStyle/>
        <a:p>
          <a:endParaRPr lang="de-DE"/>
        </a:p>
      </dgm:t>
    </dgm:pt>
    <dgm:pt modelId="{C1A0A18B-EE96-4548-AF1D-8F305C730251}" type="sibTrans" cxnId="{348F95BA-E243-4CE0-8475-52C869BEEA42}">
      <dgm:prSet/>
      <dgm:spPr/>
      <dgm:t>
        <a:bodyPr/>
        <a:lstStyle/>
        <a:p>
          <a:endParaRPr lang="de-DE"/>
        </a:p>
      </dgm:t>
    </dgm:pt>
    <dgm:pt modelId="{3908174B-9803-464F-BECE-8A4F4C356BEF}">
      <dgm:prSet phldrT="[Text]"/>
      <dgm:spPr>
        <a:solidFill>
          <a:srgbClr val="FF0000"/>
        </a:solidFill>
      </dgm:spPr>
      <dgm:t>
        <a:bodyPr/>
        <a:lstStyle/>
        <a:p>
          <a:r>
            <a:rPr lang="de-DE" dirty="0"/>
            <a:t>-</a:t>
          </a:r>
        </a:p>
      </dgm:t>
    </dgm:pt>
    <dgm:pt modelId="{55F664CF-034F-4F8E-937B-A80AD0547396}" type="parTrans" cxnId="{8EADF1FC-D95C-4A36-BB4D-3C5F7F46A1D3}">
      <dgm:prSet/>
      <dgm:spPr/>
      <dgm:t>
        <a:bodyPr/>
        <a:lstStyle/>
        <a:p>
          <a:endParaRPr lang="de-DE"/>
        </a:p>
      </dgm:t>
    </dgm:pt>
    <dgm:pt modelId="{04B0E55D-062A-4659-A781-6F35526FC1E8}" type="sibTrans" cxnId="{8EADF1FC-D95C-4A36-BB4D-3C5F7F46A1D3}">
      <dgm:prSet/>
      <dgm:spPr/>
      <dgm:t>
        <a:bodyPr/>
        <a:lstStyle/>
        <a:p>
          <a:endParaRPr lang="de-DE"/>
        </a:p>
      </dgm:t>
    </dgm:pt>
    <dgm:pt modelId="{116E2C5B-3405-4426-9A5B-FFA693AE7D18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Wrong Positives</a:t>
          </a:r>
        </a:p>
      </dgm:t>
    </dgm:pt>
    <dgm:pt modelId="{0828701D-DBC3-444E-80C2-F078FB951C5A}" type="parTrans" cxnId="{4E71F5C5-B52F-4D6E-A828-7682914A42FA}">
      <dgm:prSet/>
      <dgm:spPr/>
      <dgm:t>
        <a:bodyPr/>
        <a:lstStyle/>
        <a:p>
          <a:endParaRPr lang="de-DE"/>
        </a:p>
      </dgm:t>
    </dgm:pt>
    <dgm:pt modelId="{368A10AF-9715-47BD-8AA1-B5477B0DCA23}" type="sibTrans" cxnId="{4E71F5C5-B52F-4D6E-A828-7682914A42FA}">
      <dgm:prSet/>
      <dgm:spPr/>
      <dgm:t>
        <a:bodyPr/>
        <a:lstStyle/>
        <a:p>
          <a:endParaRPr lang="de-DE"/>
        </a:p>
      </dgm:t>
    </dgm:pt>
    <dgm:pt modelId="{7DAD1BCF-E667-4B9A-AE45-0B8ACFB1EBC7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Access To Source Code</a:t>
          </a:r>
        </a:p>
      </dgm:t>
    </dgm:pt>
    <dgm:pt modelId="{DACE7B0F-30CD-4A99-8D8D-1EC00AC47359}" type="parTrans" cxnId="{7512617D-912A-41F2-A807-D5BB0EF54FFB}">
      <dgm:prSet/>
      <dgm:spPr/>
      <dgm:t>
        <a:bodyPr/>
        <a:lstStyle/>
        <a:p>
          <a:endParaRPr lang="de-DE"/>
        </a:p>
      </dgm:t>
    </dgm:pt>
    <dgm:pt modelId="{4BCB0BDB-C2FB-46ED-A520-17F87D24A73B}" type="sibTrans" cxnId="{7512617D-912A-41F2-A807-D5BB0EF54FFB}">
      <dgm:prSet/>
      <dgm:spPr/>
      <dgm:t>
        <a:bodyPr/>
        <a:lstStyle/>
        <a:p>
          <a:endParaRPr lang="de-DE"/>
        </a:p>
      </dgm:t>
    </dgm:pt>
    <dgm:pt modelId="{97E13E3C-B2E8-4DB8-98DB-AB3C97E5BC0E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Legacy Code</a:t>
          </a:r>
        </a:p>
      </dgm:t>
    </dgm:pt>
    <dgm:pt modelId="{E94D29B7-FC30-49F9-BA0E-82BEE9FAD4CD}" type="parTrans" cxnId="{446A5D43-FFF2-4C81-A304-BAEF35FC4ADB}">
      <dgm:prSet/>
      <dgm:spPr/>
      <dgm:t>
        <a:bodyPr/>
        <a:lstStyle/>
        <a:p>
          <a:endParaRPr lang="de-DE"/>
        </a:p>
      </dgm:t>
    </dgm:pt>
    <dgm:pt modelId="{9BA9AAD3-C6DA-4C15-A441-DED7710EFF8B}" type="sibTrans" cxnId="{446A5D43-FFF2-4C81-A304-BAEF35FC4ADB}">
      <dgm:prSet/>
      <dgm:spPr/>
      <dgm:t>
        <a:bodyPr/>
        <a:lstStyle/>
        <a:p>
          <a:endParaRPr lang="de-DE"/>
        </a:p>
      </dgm:t>
    </dgm:pt>
    <dgm:pt modelId="{43AE6575-986C-4926-96D0-BFF5DB3AD920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Size Of Memory</a:t>
          </a:r>
        </a:p>
      </dgm:t>
    </dgm:pt>
    <dgm:pt modelId="{D23AA03F-D327-42F4-A10E-9D0425188AD2}" type="parTrans" cxnId="{32155B37-A21B-4DEA-BC28-8685DA48EC78}">
      <dgm:prSet/>
      <dgm:spPr/>
      <dgm:t>
        <a:bodyPr/>
        <a:lstStyle/>
        <a:p>
          <a:endParaRPr lang="de-DE"/>
        </a:p>
      </dgm:t>
    </dgm:pt>
    <dgm:pt modelId="{1F584346-BBF0-486B-B526-2037BFB9CC2B}" type="sibTrans" cxnId="{32155B37-A21B-4DEA-BC28-8685DA48EC78}">
      <dgm:prSet/>
      <dgm:spPr/>
      <dgm:t>
        <a:bodyPr/>
        <a:lstStyle/>
        <a:p>
          <a:endParaRPr lang="de-DE"/>
        </a:p>
      </dgm:t>
    </dgm:pt>
    <dgm:pt modelId="{0D44145C-2BF3-4268-B43A-03EC04ABE0AD}" type="pres">
      <dgm:prSet presAssocID="{1AE744EC-B3CF-44F1-B4CF-A6B9CEF03C5B}" presName="list" presStyleCnt="0">
        <dgm:presLayoutVars>
          <dgm:dir/>
          <dgm:animLvl val="lvl"/>
        </dgm:presLayoutVars>
      </dgm:prSet>
      <dgm:spPr/>
    </dgm:pt>
    <dgm:pt modelId="{7DB34441-6E70-4746-9F9B-4D367EE3C8E8}" type="pres">
      <dgm:prSet presAssocID="{89009386-1CAB-404E-A9D9-A65FA61B5AB7}" presName="posSpace" presStyleCnt="0"/>
      <dgm:spPr/>
    </dgm:pt>
    <dgm:pt modelId="{C4554C5A-6DF4-4424-B0E6-9B1DB9E9FDD3}" type="pres">
      <dgm:prSet presAssocID="{89009386-1CAB-404E-A9D9-A65FA61B5AB7}" presName="vertFlow" presStyleCnt="0"/>
      <dgm:spPr/>
    </dgm:pt>
    <dgm:pt modelId="{5D3CECC7-5639-4FCE-AD28-2D20DED60D63}" type="pres">
      <dgm:prSet presAssocID="{89009386-1CAB-404E-A9D9-A65FA61B5AB7}" presName="topSpace" presStyleCnt="0"/>
      <dgm:spPr/>
    </dgm:pt>
    <dgm:pt modelId="{6A8F3679-F162-48BE-959D-41177DAEAFA9}" type="pres">
      <dgm:prSet presAssocID="{89009386-1CAB-404E-A9D9-A65FA61B5AB7}" presName="firstComp" presStyleCnt="0"/>
      <dgm:spPr/>
    </dgm:pt>
    <dgm:pt modelId="{6E5FF3FA-32BB-444B-BDE5-1F1E6BF832FD}" type="pres">
      <dgm:prSet presAssocID="{89009386-1CAB-404E-A9D9-A65FA61B5AB7}" presName="firstChild" presStyleLbl="bgAccFollowNode1" presStyleIdx="0" presStyleCnt="5" custLinFactNeighborX="-551" custLinFactNeighborY="324"/>
      <dgm:spPr/>
    </dgm:pt>
    <dgm:pt modelId="{39140E56-697A-48F5-ADC0-E096D7B2A8FC}" type="pres">
      <dgm:prSet presAssocID="{89009386-1CAB-404E-A9D9-A65FA61B5AB7}" presName="firstChildTx" presStyleLbl="bgAccFollowNode1" presStyleIdx="0" presStyleCnt="5">
        <dgm:presLayoutVars>
          <dgm:bulletEnabled val="1"/>
        </dgm:presLayoutVars>
      </dgm:prSet>
      <dgm:spPr/>
    </dgm:pt>
    <dgm:pt modelId="{11734198-1DC9-4851-B659-2F2CE06D27AE}" type="pres">
      <dgm:prSet presAssocID="{89009386-1CAB-404E-A9D9-A65FA61B5AB7}" presName="negSpace" presStyleCnt="0"/>
      <dgm:spPr/>
    </dgm:pt>
    <dgm:pt modelId="{D0B2C363-13BF-4E02-B559-0CFCE621ECCD}" type="pres">
      <dgm:prSet presAssocID="{89009386-1CAB-404E-A9D9-A65FA61B5AB7}" presName="circle" presStyleLbl="node1" presStyleIdx="0" presStyleCnt="2"/>
      <dgm:spPr/>
    </dgm:pt>
    <dgm:pt modelId="{F339ACC8-3299-4355-BD6B-EE5FE35343A6}" type="pres">
      <dgm:prSet presAssocID="{0170486F-7915-42F7-9601-97030DBC0721}" presName="transSpace" presStyleCnt="0"/>
      <dgm:spPr/>
    </dgm:pt>
    <dgm:pt modelId="{7CA34F6C-F34C-4A11-A1D7-487600B989D4}" type="pres">
      <dgm:prSet presAssocID="{3908174B-9803-464F-BECE-8A4F4C356BEF}" presName="posSpace" presStyleCnt="0"/>
      <dgm:spPr/>
    </dgm:pt>
    <dgm:pt modelId="{A1C9539D-C584-49EB-A1B8-077182F3D474}" type="pres">
      <dgm:prSet presAssocID="{3908174B-9803-464F-BECE-8A4F4C356BEF}" presName="vertFlow" presStyleCnt="0"/>
      <dgm:spPr/>
    </dgm:pt>
    <dgm:pt modelId="{01F2EDA9-BEEC-40E7-A12E-D17D8D148BCF}" type="pres">
      <dgm:prSet presAssocID="{3908174B-9803-464F-BECE-8A4F4C356BEF}" presName="topSpace" presStyleCnt="0"/>
      <dgm:spPr/>
    </dgm:pt>
    <dgm:pt modelId="{ADCFA642-3E8D-400D-BAA5-91CB990CBDDF}" type="pres">
      <dgm:prSet presAssocID="{3908174B-9803-464F-BECE-8A4F4C356BEF}" presName="firstComp" presStyleCnt="0"/>
      <dgm:spPr/>
    </dgm:pt>
    <dgm:pt modelId="{BB264863-623B-4586-991C-10CBEE18909A}" type="pres">
      <dgm:prSet presAssocID="{3908174B-9803-464F-BECE-8A4F4C356BEF}" presName="firstChild" presStyleLbl="bgAccFollowNode1" presStyleIdx="1" presStyleCnt="5" custLinFactNeighborX="-551" custLinFactNeighborY="324"/>
      <dgm:spPr/>
    </dgm:pt>
    <dgm:pt modelId="{DD9EFEDA-8546-4B31-AC7D-478AF86BA329}" type="pres">
      <dgm:prSet presAssocID="{3908174B-9803-464F-BECE-8A4F4C356BEF}" presName="firstChildTx" presStyleLbl="bgAccFollowNode1" presStyleIdx="1" presStyleCnt="5">
        <dgm:presLayoutVars>
          <dgm:bulletEnabled val="1"/>
        </dgm:presLayoutVars>
      </dgm:prSet>
      <dgm:spPr/>
    </dgm:pt>
    <dgm:pt modelId="{FC87B19E-434D-48C8-95FF-B92AB912CCE5}" type="pres">
      <dgm:prSet presAssocID="{7DAD1BCF-E667-4B9A-AE45-0B8ACFB1EBC7}" presName="comp" presStyleCnt="0"/>
      <dgm:spPr/>
    </dgm:pt>
    <dgm:pt modelId="{09141CB9-435B-41CA-BD68-7982E6286292}" type="pres">
      <dgm:prSet presAssocID="{7DAD1BCF-E667-4B9A-AE45-0B8ACFB1EBC7}" presName="child" presStyleLbl="bgAccFollowNode1" presStyleIdx="2" presStyleCnt="5" custLinFactNeighborX="-551" custLinFactNeighborY="324"/>
      <dgm:spPr/>
    </dgm:pt>
    <dgm:pt modelId="{5C106AA6-B3B1-47FA-A501-25B58D8726B7}" type="pres">
      <dgm:prSet presAssocID="{7DAD1BCF-E667-4B9A-AE45-0B8ACFB1EBC7}" presName="childTx" presStyleLbl="bgAccFollowNode1" presStyleIdx="2" presStyleCnt="5">
        <dgm:presLayoutVars>
          <dgm:bulletEnabled val="1"/>
        </dgm:presLayoutVars>
      </dgm:prSet>
      <dgm:spPr/>
    </dgm:pt>
    <dgm:pt modelId="{37B24437-EF6A-4EC0-8D17-50EC41C92E87}" type="pres">
      <dgm:prSet presAssocID="{97E13E3C-B2E8-4DB8-98DB-AB3C97E5BC0E}" presName="comp" presStyleCnt="0"/>
      <dgm:spPr/>
    </dgm:pt>
    <dgm:pt modelId="{A67B8F98-7D80-4F99-A537-94100E00277F}" type="pres">
      <dgm:prSet presAssocID="{97E13E3C-B2E8-4DB8-98DB-AB3C97E5BC0E}" presName="child" presStyleLbl="bgAccFollowNode1" presStyleIdx="3" presStyleCnt="5" custLinFactNeighborX="-551" custLinFactNeighborY="324"/>
      <dgm:spPr/>
    </dgm:pt>
    <dgm:pt modelId="{AE965F41-251C-4DEC-8763-93BFBAC3D522}" type="pres">
      <dgm:prSet presAssocID="{97E13E3C-B2E8-4DB8-98DB-AB3C97E5BC0E}" presName="childTx" presStyleLbl="bgAccFollowNode1" presStyleIdx="3" presStyleCnt="5">
        <dgm:presLayoutVars>
          <dgm:bulletEnabled val="1"/>
        </dgm:presLayoutVars>
      </dgm:prSet>
      <dgm:spPr/>
    </dgm:pt>
    <dgm:pt modelId="{F9EB5363-E2F4-4E73-8387-A6AA0E1A4363}" type="pres">
      <dgm:prSet presAssocID="{43AE6575-986C-4926-96D0-BFF5DB3AD920}" presName="comp" presStyleCnt="0"/>
      <dgm:spPr/>
    </dgm:pt>
    <dgm:pt modelId="{65576601-0DDB-4DD8-A6B2-B5DD3566770F}" type="pres">
      <dgm:prSet presAssocID="{43AE6575-986C-4926-96D0-BFF5DB3AD920}" presName="child" presStyleLbl="bgAccFollowNode1" presStyleIdx="4" presStyleCnt="5" custLinFactNeighborX="-551" custLinFactNeighborY="324"/>
      <dgm:spPr/>
    </dgm:pt>
    <dgm:pt modelId="{3D8E5040-6565-4700-AAF0-179E6C0C0A62}" type="pres">
      <dgm:prSet presAssocID="{43AE6575-986C-4926-96D0-BFF5DB3AD920}" presName="childTx" presStyleLbl="bgAccFollowNode1" presStyleIdx="4" presStyleCnt="5">
        <dgm:presLayoutVars>
          <dgm:bulletEnabled val="1"/>
        </dgm:presLayoutVars>
      </dgm:prSet>
      <dgm:spPr/>
    </dgm:pt>
    <dgm:pt modelId="{06E0D703-EBB8-41C7-A624-C83F4757BC8E}" type="pres">
      <dgm:prSet presAssocID="{3908174B-9803-464F-BECE-8A4F4C356BEF}" presName="negSpace" presStyleCnt="0"/>
      <dgm:spPr/>
    </dgm:pt>
    <dgm:pt modelId="{FEDB5533-58A6-4B49-A072-D0B5598328F1}" type="pres">
      <dgm:prSet presAssocID="{3908174B-9803-464F-BECE-8A4F4C356BEF}" presName="circle" presStyleLbl="node1" presStyleIdx="1" presStyleCnt="2"/>
      <dgm:spPr/>
    </dgm:pt>
  </dgm:ptLst>
  <dgm:cxnLst>
    <dgm:cxn modelId="{3FAF7226-94F7-4FFB-BE65-B89193F27A05}" srcId="{1AE744EC-B3CF-44F1-B4CF-A6B9CEF03C5B}" destId="{89009386-1CAB-404E-A9D9-A65FA61B5AB7}" srcOrd="0" destOrd="0" parTransId="{094C4002-2ADE-4BDA-A6BF-540D26B720F7}" sibTransId="{0170486F-7915-42F7-9601-97030DBC0721}"/>
    <dgm:cxn modelId="{6CF6E527-8D17-4C0F-A1A1-AC4F1E3FAA76}" type="presOf" srcId="{43AE6575-986C-4926-96D0-BFF5DB3AD920}" destId="{65576601-0DDB-4DD8-A6B2-B5DD3566770F}" srcOrd="0" destOrd="0" presId="urn:microsoft.com/office/officeart/2005/8/layout/hList9"/>
    <dgm:cxn modelId="{32155B37-A21B-4DEA-BC28-8685DA48EC78}" srcId="{3908174B-9803-464F-BECE-8A4F4C356BEF}" destId="{43AE6575-986C-4926-96D0-BFF5DB3AD920}" srcOrd="3" destOrd="0" parTransId="{D23AA03F-D327-42F4-A10E-9D0425188AD2}" sibTransId="{1F584346-BBF0-486B-B526-2037BFB9CC2B}"/>
    <dgm:cxn modelId="{900A493D-5446-4909-AC29-758DCFC3567C}" type="presOf" srcId="{89009386-1CAB-404E-A9D9-A65FA61B5AB7}" destId="{D0B2C363-13BF-4E02-B559-0CFCE621ECCD}" srcOrd="0" destOrd="0" presId="urn:microsoft.com/office/officeart/2005/8/layout/hList9"/>
    <dgm:cxn modelId="{446A5D43-FFF2-4C81-A304-BAEF35FC4ADB}" srcId="{3908174B-9803-464F-BECE-8A4F4C356BEF}" destId="{97E13E3C-B2E8-4DB8-98DB-AB3C97E5BC0E}" srcOrd="2" destOrd="0" parTransId="{E94D29B7-FC30-49F9-BA0E-82BEE9FAD4CD}" sibTransId="{9BA9AAD3-C6DA-4C15-A441-DED7710EFF8B}"/>
    <dgm:cxn modelId="{B0B36663-07CA-4A24-B35A-B1CCA1DA04C5}" type="presOf" srcId="{1AE744EC-B3CF-44F1-B4CF-A6B9CEF03C5B}" destId="{0D44145C-2BF3-4268-B43A-03EC04ABE0AD}" srcOrd="0" destOrd="0" presId="urn:microsoft.com/office/officeart/2005/8/layout/hList9"/>
    <dgm:cxn modelId="{CB2B1B65-F60F-4C8D-B57F-29AF27FEA3BC}" type="presOf" srcId="{97E13E3C-B2E8-4DB8-98DB-AB3C97E5BC0E}" destId="{A67B8F98-7D80-4F99-A537-94100E00277F}" srcOrd="0" destOrd="0" presId="urn:microsoft.com/office/officeart/2005/8/layout/hList9"/>
    <dgm:cxn modelId="{4D028950-C57E-493C-9F8B-3AF1A9668FEE}" type="presOf" srcId="{43AE6575-986C-4926-96D0-BFF5DB3AD920}" destId="{3D8E5040-6565-4700-AAF0-179E6C0C0A62}" srcOrd="1" destOrd="0" presId="urn:microsoft.com/office/officeart/2005/8/layout/hList9"/>
    <dgm:cxn modelId="{4DA9595A-DF62-4835-B96E-4C23BEA30E33}" type="presOf" srcId="{97E13E3C-B2E8-4DB8-98DB-AB3C97E5BC0E}" destId="{AE965F41-251C-4DEC-8763-93BFBAC3D522}" srcOrd="1" destOrd="0" presId="urn:microsoft.com/office/officeart/2005/8/layout/hList9"/>
    <dgm:cxn modelId="{3B4DF95A-1CE7-43DF-8A7C-C7CE050DE161}" type="presOf" srcId="{7DAD1BCF-E667-4B9A-AE45-0B8ACFB1EBC7}" destId="{09141CB9-435B-41CA-BD68-7982E6286292}" srcOrd="0" destOrd="0" presId="urn:microsoft.com/office/officeart/2005/8/layout/hList9"/>
    <dgm:cxn modelId="{7512617D-912A-41F2-A807-D5BB0EF54FFB}" srcId="{3908174B-9803-464F-BECE-8A4F4C356BEF}" destId="{7DAD1BCF-E667-4B9A-AE45-0B8ACFB1EBC7}" srcOrd="1" destOrd="0" parTransId="{DACE7B0F-30CD-4A99-8D8D-1EC00AC47359}" sibTransId="{4BCB0BDB-C2FB-46ED-A520-17F87D24A73B}"/>
    <dgm:cxn modelId="{DD87907F-B20B-4B5B-88A1-E0FA3061B68D}" type="presOf" srcId="{116E2C5B-3405-4426-9A5B-FFA693AE7D18}" destId="{DD9EFEDA-8546-4B31-AC7D-478AF86BA329}" srcOrd="1" destOrd="0" presId="urn:microsoft.com/office/officeart/2005/8/layout/hList9"/>
    <dgm:cxn modelId="{72DE6088-2033-40A9-96C8-E6DE5E07E30F}" type="presOf" srcId="{3908174B-9803-464F-BECE-8A4F4C356BEF}" destId="{FEDB5533-58A6-4B49-A072-D0B5598328F1}" srcOrd="0" destOrd="0" presId="urn:microsoft.com/office/officeart/2005/8/layout/hList9"/>
    <dgm:cxn modelId="{849810A2-AC1F-4DC6-99AF-05DD21B5A504}" type="presOf" srcId="{7DAD1BCF-E667-4B9A-AE45-0B8ACFB1EBC7}" destId="{5C106AA6-B3B1-47FA-A501-25B58D8726B7}" srcOrd="1" destOrd="0" presId="urn:microsoft.com/office/officeart/2005/8/layout/hList9"/>
    <dgm:cxn modelId="{348F95BA-E243-4CE0-8475-52C869BEEA42}" srcId="{89009386-1CAB-404E-A9D9-A65FA61B5AB7}" destId="{702C9D1B-3D4F-46C1-B327-5FE7A5642B1B}" srcOrd="0" destOrd="0" parTransId="{15696E09-074C-46E7-98E8-E55B19FB7FE9}" sibTransId="{C1A0A18B-EE96-4548-AF1D-8F305C730251}"/>
    <dgm:cxn modelId="{4E71F5C5-B52F-4D6E-A828-7682914A42FA}" srcId="{3908174B-9803-464F-BECE-8A4F4C356BEF}" destId="{116E2C5B-3405-4426-9A5B-FFA693AE7D18}" srcOrd="0" destOrd="0" parTransId="{0828701D-DBC3-444E-80C2-F078FB951C5A}" sibTransId="{368A10AF-9715-47BD-8AA1-B5477B0DCA23}"/>
    <dgm:cxn modelId="{C03AFFC5-8A8E-4FCA-A455-8394922494FF}" type="presOf" srcId="{702C9D1B-3D4F-46C1-B327-5FE7A5642B1B}" destId="{6E5FF3FA-32BB-444B-BDE5-1F1E6BF832FD}" srcOrd="0" destOrd="0" presId="urn:microsoft.com/office/officeart/2005/8/layout/hList9"/>
    <dgm:cxn modelId="{006A72E1-72E7-4378-9F0F-F56AFE2A506A}" type="presOf" srcId="{702C9D1B-3D4F-46C1-B327-5FE7A5642B1B}" destId="{39140E56-697A-48F5-ADC0-E096D7B2A8FC}" srcOrd="1" destOrd="0" presId="urn:microsoft.com/office/officeart/2005/8/layout/hList9"/>
    <dgm:cxn modelId="{57EEFBE1-B7B2-4300-BFC1-322554912589}" type="presOf" srcId="{116E2C5B-3405-4426-9A5B-FFA693AE7D18}" destId="{BB264863-623B-4586-991C-10CBEE18909A}" srcOrd="0" destOrd="0" presId="urn:microsoft.com/office/officeart/2005/8/layout/hList9"/>
    <dgm:cxn modelId="{8EADF1FC-D95C-4A36-BB4D-3C5F7F46A1D3}" srcId="{1AE744EC-B3CF-44F1-B4CF-A6B9CEF03C5B}" destId="{3908174B-9803-464F-BECE-8A4F4C356BEF}" srcOrd="1" destOrd="0" parTransId="{55F664CF-034F-4F8E-937B-A80AD0547396}" sibTransId="{04B0E55D-062A-4659-A781-6F35526FC1E8}"/>
    <dgm:cxn modelId="{0EF79013-A34E-479F-939E-32866299230F}" type="presParOf" srcId="{0D44145C-2BF3-4268-B43A-03EC04ABE0AD}" destId="{7DB34441-6E70-4746-9F9B-4D367EE3C8E8}" srcOrd="0" destOrd="0" presId="urn:microsoft.com/office/officeart/2005/8/layout/hList9"/>
    <dgm:cxn modelId="{FCF9AD4E-1529-4942-AA4F-CE8A327DDFEC}" type="presParOf" srcId="{0D44145C-2BF3-4268-B43A-03EC04ABE0AD}" destId="{C4554C5A-6DF4-4424-B0E6-9B1DB9E9FDD3}" srcOrd="1" destOrd="0" presId="urn:microsoft.com/office/officeart/2005/8/layout/hList9"/>
    <dgm:cxn modelId="{21522F23-ADC5-4019-9A8F-F034B9893300}" type="presParOf" srcId="{C4554C5A-6DF4-4424-B0E6-9B1DB9E9FDD3}" destId="{5D3CECC7-5639-4FCE-AD28-2D20DED60D63}" srcOrd="0" destOrd="0" presId="urn:microsoft.com/office/officeart/2005/8/layout/hList9"/>
    <dgm:cxn modelId="{BE761444-9321-4806-86C1-8040174CF9F3}" type="presParOf" srcId="{C4554C5A-6DF4-4424-B0E6-9B1DB9E9FDD3}" destId="{6A8F3679-F162-48BE-959D-41177DAEAFA9}" srcOrd="1" destOrd="0" presId="urn:microsoft.com/office/officeart/2005/8/layout/hList9"/>
    <dgm:cxn modelId="{0816538D-D04D-43B0-9F84-8F5D23B7A335}" type="presParOf" srcId="{6A8F3679-F162-48BE-959D-41177DAEAFA9}" destId="{6E5FF3FA-32BB-444B-BDE5-1F1E6BF832FD}" srcOrd="0" destOrd="0" presId="urn:microsoft.com/office/officeart/2005/8/layout/hList9"/>
    <dgm:cxn modelId="{FA129F9E-330D-4594-A7E2-B3A039663463}" type="presParOf" srcId="{6A8F3679-F162-48BE-959D-41177DAEAFA9}" destId="{39140E56-697A-48F5-ADC0-E096D7B2A8FC}" srcOrd="1" destOrd="0" presId="urn:microsoft.com/office/officeart/2005/8/layout/hList9"/>
    <dgm:cxn modelId="{45EEFBD3-9754-41BB-9576-169B3116B1AF}" type="presParOf" srcId="{0D44145C-2BF3-4268-B43A-03EC04ABE0AD}" destId="{11734198-1DC9-4851-B659-2F2CE06D27AE}" srcOrd="2" destOrd="0" presId="urn:microsoft.com/office/officeart/2005/8/layout/hList9"/>
    <dgm:cxn modelId="{4F2929EC-F5D0-4E52-93E7-EF56C639B07E}" type="presParOf" srcId="{0D44145C-2BF3-4268-B43A-03EC04ABE0AD}" destId="{D0B2C363-13BF-4E02-B559-0CFCE621ECCD}" srcOrd="3" destOrd="0" presId="urn:microsoft.com/office/officeart/2005/8/layout/hList9"/>
    <dgm:cxn modelId="{2FBD9ADB-37B5-48F3-BBD1-9AF6B7D1EA9F}" type="presParOf" srcId="{0D44145C-2BF3-4268-B43A-03EC04ABE0AD}" destId="{F339ACC8-3299-4355-BD6B-EE5FE35343A6}" srcOrd="4" destOrd="0" presId="urn:microsoft.com/office/officeart/2005/8/layout/hList9"/>
    <dgm:cxn modelId="{FE083600-7E4F-49FA-8851-9F0BCD3E1013}" type="presParOf" srcId="{0D44145C-2BF3-4268-B43A-03EC04ABE0AD}" destId="{7CA34F6C-F34C-4A11-A1D7-487600B989D4}" srcOrd="5" destOrd="0" presId="urn:microsoft.com/office/officeart/2005/8/layout/hList9"/>
    <dgm:cxn modelId="{585EA950-8F03-4898-AFBF-7B61A0D7187D}" type="presParOf" srcId="{0D44145C-2BF3-4268-B43A-03EC04ABE0AD}" destId="{A1C9539D-C584-49EB-A1B8-077182F3D474}" srcOrd="6" destOrd="0" presId="urn:microsoft.com/office/officeart/2005/8/layout/hList9"/>
    <dgm:cxn modelId="{B53354DA-49D3-4CB4-BC50-957ED74A605E}" type="presParOf" srcId="{A1C9539D-C584-49EB-A1B8-077182F3D474}" destId="{01F2EDA9-BEEC-40E7-A12E-D17D8D148BCF}" srcOrd="0" destOrd="0" presId="urn:microsoft.com/office/officeart/2005/8/layout/hList9"/>
    <dgm:cxn modelId="{18E4DF4C-C2FC-4273-81F7-06FC36583626}" type="presParOf" srcId="{A1C9539D-C584-49EB-A1B8-077182F3D474}" destId="{ADCFA642-3E8D-400D-BAA5-91CB990CBDDF}" srcOrd="1" destOrd="0" presId="urn:microsoft.com/office/officeart/2005/8/layout/hList9"/>
    <dgm:cxn modelId="{3EE4989A-5E4B-4935-BAFD-51C0646AEE13}" type="presParOf" srcId="{ADCFA642-3E8D-400D-BAA5-91CB990CBDDF}" destId="{BB264863-623B-4586-991C-10CBEE18909A}" srcOrd="0" destOrd="0" presId="urn:microsoft.com/office/officeart/2005/8/layout/hList9"/>
    <dgm:cxn modelId="{A016DAFE-9119-474E-A2C9-3E016DD0078B}" type="presParOf" srcId="{ADCFA642-3E8D-400D-BAA5-91CB990CBDDF}" destId="{DD9EFEDA-8546-4B31-AC7D-478AF86BA329}" srcOrd="1" destOrd="0" presId="urn:microsoft.com/office/officeart/2005/8/layout/hList9"/>
    <dgm:cxn modelId="{DB9B46E8-A6A0-4C0A-B2D9-A9B9AE5D4561}" type="presParOf" srcId="{A1C9539D-C584-49EB-A1B8-077182F3D474}" destId="{FC87B19E-434D-48C8-95FF-B92AB912CCE5}" srcOrd="2" destOrd="0" presId="urn:microsoft.com/office/officeart/2005/8/layout/hList9"/>
    <dgm:cxn modelId="{6AE3A0FF-88CE-4AB5-9ED6-D272E1449CB4}" type="presParOf" srcId="{FC87B19E-434D-48C8-95FF-B92AB912CCE5}" destId="{09141CB9-435B-41CA-BD68-7982E6286292}" srcOrd="0" destOrd="0" presId="urn:microsoft.com/office/officeart/2005/8/layout/hList9"/>
    <dgm:cxn modelId="{A7B9E610-DF90-4EEA-9230-B24A4B803AEF}" type="presParOf" srcId="{FC87B19E-434D-48C8-95FF-B92AB912CCE5}" destId="{5C106AA6-B3B1-47FA-A501-25B58D8726B7}" srcOrd="1" destOrd="0" presId="urn:microsoft.com/office/officeart/2005/8/layout/hList9"/>
    <dgm:cxn modelId="{F44B3CD1-9164-45FF-BFC1-825B14A35718}" type="presParOf" srcId="{A1C9539D-C584-49EB-A1B8-077182F3D474}" destId="{37B24437-EF6A-4EC0-8D17-50EC41C92E87}" srcOrd="3" destOrd="0" presId="urn:microsoft.com/office/officeart/2005/8/layout/hList9"/>
    <dgm:cxn modelId="{9235F4B6-9584-4A27-B966-147D1A441E22}" type="presParOf" srcId="{37B24437-EF6A-4EC0-8D17-50EC41C92E87}" destId="{A67B8F98-7D80-4F99-A537-94100E00277F}" srcOrd="0" destOrd="0" presId="urn:microsoft.com/office/officeart/2005/8/layout/hList9"/>
    <dgm:cxn modelId="{90D20B6E-5198-46F8-962F-78F8F8625C46}" type="presParOf" srcId="{37B24437-EF6A-4EC0-8D17-50EC41C92E87}" destId="{AE965F41-251C-4DEC-8763-93BFBAC3D522}" srcOrd="1" destOrd="0" presId="urn:microsoft.com/office/officeart/2005/8/layout/hList9"/>
    <dgm:cxn modelId="{259E9149-D02E-4DA8-B113-C0E589C48EA0}" type="presParOf" srcId="{A1C9539D-C584-49EB-A1B8-077182F3D474}" destId="{F9EB5363-E2F4-4E73-8387-A6AA0E1A4363}" srcOrd="4" destOrd="0" presId="urn:microsoft.com/office/officeart/2005/8/layout/hList9"/>
    <dgm:cxn modelId="{9AE603B8-9DAC-440B-BCBF-1CF70AB480E7}" type="presParOf" srcId="{F9EB5363-E2F4-4E73-8387-A6AA0E1A4363}" destId="{65576601-0DDB-4DD8-A6B2-B5DD3566770F}" srcOrd="0" destOrd="0" presId="urn:microsoft.com/office/officeart/2005/8/layout/hList9"/>
    <dgm:cxn modelId="{289D42BC-B2F5-4765-883E-F7C5BFB3EE0A}" type="presParOf" srcId="{F9EB5363-E2F4-4E73-8387-A6AA0E1A4363}" destId="{3D8E5040-6565-4700-AAF0-179E6C0C0A62}" srcOrd="1" destOrd="0" presId="urn:microsoft.com/office/officeart/2005/8/layout/hList9"/>
    <dgm:cxn modelId="{7C0D189C-8E4A-40ED-AB8D-DD38E6A71D60}" type="presParOf" srcId="{0D44145C-2BF3-4268-B43A-03EC04ABE0AD}" destId="{06E0D703-EBB8-41C7-A624-C83F4757BC8E}" srcOrd="7" destOrd="0" presId="urn:microsoft.com/office/officeart/2005/8/layout/hList9"/>
    <dgm:cxn modelId="{1DBFD8BE-A5BF-465F-97DF-E60D1A6983E7}" type="presParOf" srcId="{0D44145C-2BF3-4268-B43A-03EC04ABE0AD}" destId="{FEDB5533-58A6-4B49-A072-D0B5598328F1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AE744EC-B3CF-44F1-B4CF-A6B9CEF03C5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9009386-1CAB-404E-A9D9-A65FA61B5AB7}">
      <dgm:prSet phldrT="[Text]"/>
      <dgm:spPr>
        <a:solidFill>
          <a:schemeClr val="accent6"/>
        </a:solidFill>
      </dgm:spPr>
      <dgm:t>
        <a:bodyPr/>
        <a:lstStyle/>
        <a:p>
          <a:r>
            <a:rPr lang="de-DE" dirty="0"/>
            <a:t>+</a:t>
          </a:r>
        </a:p>
      </dgm:t>
    </dgm:pt>
    <dgm:pt modelId="{094C4002-2ADE-4BDA-A6BF-540D26B720F7}" type="parTrans" cxnId="{3FAF7226-94F7-4FFB-BE65-B89193F27A05}">
      <dgm:prSet/>
      <dgm:spPr/>
      <dgm:t>
        <a:bodyPr/>
        <a:lstStyle/>
        <a:p>
          <a:endParaRPr lang="de-DE"/>
        </a:p>
      </dgm:t>
    </dgm:pt>
    <dgm:pt modelId="{0170486F-7915-42F7-9601-97030DBC0721}" type="sibTrans" cxnId="{3FAF7226-94F7-4FFB-BE65-B89193F27A05}">
      <dgm:prSet/>
      <dgm:spPr/>
      <dgm:t>
        <a:bodyPr/>
        <a:lstStyle/>
        <a:p>
          <a:endParaRPr lang="de-DE"/>
        </a:p>
      </dgm:t>
    </dgm:pt>
    <dgm:pt modelId="{702C9D1B-3D4F-46C1-B327-5FE7A5642B1B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Implement-</a:t>
          </a:r>
          <a:r>
            <a:rPr lang="en-US" noProof="0" dirty="0" err="1"/>
            <a:t>ation</a:t>
          </a:r>
          <a:endParaRPr lang="en-US" noProof="0" dirty="0"/>
        </a:p>
      </dgm:t>
    </dgm:pt>
    <dgm:pt modelId="{15696E09-074C-46E7-98E8-E55B19FB7FE9}" type="parTrans" cxnId="{348F95BA-E243-4CE0-8475-52C869BEEA42}">
      <dgm:prSet/>
      <dgm:spPr/>
      <dgm:t>
        <a:bodyPr/>
        <a:lstStyle/>
        <a:p>
          <a:endParaRPr lang="de-DE"/>
        </a:p>
      </dgm:t>
    </dgm:pt>
    <dgm:pt modelId="{C1A0A18B-EE96-4548-AF1D-8F305C730251}" type="sibTrans" cxnId="{348F95BA-E243-4CE0-8475-52C869BEEA42}">
      <dgm:prSet/>
      <dgm:spPr/>
      <dgm:t>
        <a:bodyPr/>
        <a:lstStyle/>
        <a:p>
          <a:endParaRPr lang="de-DE"/>
        </a:p>
      </dgm:t>
    </dgm:pt>
    <dgm:pt modelId="{3908174B-9803-464F-BECE-8A4F4C356BEF}">
      <dgm:prSet phldrT="[Text]"/>
      <dgm:spPr>
        <a:solidFill>
          <a:srgbClr val="FF0000"/>
        </a:solidFill>
      </dgm:spPr>
      <dgm:t>
        <a:bodyPr/>
        <a:lstStyle/>
        <a:p>
          <a:r>
            <a:rPr lang="de-DE" dirty="0"/>
            <a:t>-</a:t>
          </a:r>
        </a:p>
      </dgm:t>
    </dgm:pt>
    <dgm:pt modelId="{55F664CF-034F-4F8E-937B-A80AD0547396}" type="parTrans" cxnId="{8EADF1FC-D95C-4A36-BB4D-3C5F7F46A1D3}">
      <dgm:prSet/>
      <dgm:spPr/>
      <dgm:t>
        <a:bodyPr/>
        <a:lstStyle/>
        <a:p>
          <a:endParaRPr lang="de-DE"/>
        </a:p>
      </dgm:t>
    </dgm:pt>
    <dgm:pt modelId="{04B0E55D-062A-4659-A781-6F35526FC1E8}" type="sibTrans" cxnId="{8EADF1FC-D95C-4A36-BB4D-3C5F7F46A1D3}">
      <dgm:prSet/>
      <dgm:spPr/>
      <dgm:t>
        <a:bodyPr/>
        <a:lstStyle/>
        <a:p>
          <a:endParaRPr lang="de-DE"/>
        </a:p>
      </dgm:t>
    </dgm:pt>
    <dgm:pt modelId="{116E2C5B-3405-4426-9A5B-FFA693AE7D18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Wrong Positives</a:t>
          </a:r>
        </a:p>
      </dgm:t>
    </dgm:pt>
    <dgm:pt modelId="{0828701D-DBC3-444E-80C2-F078FB951C5A}" type="parTrans" cxnId="{4E71F5C5-B52F-4D6E-A828-7682914A42FA}">
      <dgm:prSet/>
      <dgm:spPr/>
      <dgm:t>
        <a:bodyPr/>
        <a:lstStyle/>
        <a:p>
          <a:endParaRPr lang="de-DE"/>
        </a:p>
      </dgm:t>
    </dgm:pt>
    <dgm:pt modelId="{368A10AF-9715-47BD-8AA1-B5477B0DCA23}" type="sibTrans" cxnId="{4E71F5C5-B52F-4D6E-A828-7682914A42FA}">
      <dgm:prSet/>
      <dgm:spPr/>
      <dgm:t>
        <a:bodyPr/>
        <a:lstStyle/>
        <a:p>
          <a:endParaRPr lang="de-DE"/>
        </a:p>
      </dgm:t>
    </dgm:pt>
    <dgm:pt modelId="{7DAD1BCF-E667-4B9A-AE45-0B8ACFB1EBC7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Access To Source Code</a:t>
          </a:r>
        </a:p>
      </dgm:t>
    </dgm:pt>
    <dgm:pt modelId="{DACE7B0F-30CD-4A99-8D8D-1EC00AC47359}" type="parTrans" cxnId="{7512617D-912A-41F2-A807-D5BB0EF54FFB}">
      <dgm:prSet/>
      <dgm:spPr/>
      <dgm:t>
        <a:bodyPr/>
        <a:lstStyle/>
        <a:p>
          <a:endParaRPr lang="de-DE"/>
        </a:p>
      </dgm:t>
    </dgm:pt>
    <dgm:pt modelId="{4BCB0BDB-C2FB-46ED-A520-17F87D24A73B}" type="sibTrans" cxnId="{7512617D-912A-41F2-A807-D5BB0EF54FFB}">
      <dgm:prSet/>
      <dgm:spPr/>
      <dgm:t>
        <a:bodyPr/>
        <a:lstStyle/>
        <a:p>
          <a:endParaRPr lang="de-DE"/>
        </a:p>
      </dgm:t>
    </dgm:pt>
    <dgm:pt modelId="{97E13E3C-B2E8-4DB8-98DB-AB3C97E5BC0E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Legacy Code</a:t>
          </a:r>
        </a:p>
      </dgm:t>
    </dgm:pt>
    <dgm:pt modelId="{E94D29B7-FC30-49F9-BA0E-82BEE9FAD4CD}" type="parTrans" cxnId="{446A5D43-FFF2-4C81-A304-BAEF35FC4ADB}">
      <dgm:prSet/>
      <dgm:spPr/>
      <dgm:t>
        <a:bodyPr/>
        <a:lstStyle/>
        <a:p>
          <a:endParaRPr lang="de-DE"/>
        </a:p>
      </dgm:t>
    </dgm:pt>
    <dgm:pt modelId="{9BA9AAD3-C6DA-4C15-A441-DED7710EFF8B}" type="sibTrans" cxnId="{446A5D43-FFF2-4C81-A304-BAEF35FC4ADB}">
      <dgm:prSet/>
      <dgm:spPr/>
      <dgm:t>
        <a:bodyPr/>
        <a:lstStyle/>
        <a:p>
          <a:endParaRPr lang="de-DE"/>
        </a:p>
      </dgm:t>
    </dgm:pt>
    <dgm:pt modelId="{43AE6575-986C-4926-96D0-BFF5DB3AD920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Size Of Memory</a:t>
          </a:r>
        </a:p>
      </dgm:t>
    </dgm:pt>
    <dgm:pt modelId="{D23AA03F-D327-42F4-A10E-9D0425188AD2}" type="parTrans" cxnId="{32155B37-A21B-4DEA-BC28-8685DA48EC78}">
      <dgm:prSet/>
      <dgm:spPr/>
      <dgm:t>
        <a:bodyPr/>
        <a:lstStyle/>
        <a:p>
          <a:endParaRPr lang="de-DE"/>
        </a:p>
      </dgm:t>
    </dgm:pt>
    <dgm:pt modelId="{1F584346-BBF0-486B-B526-2037BFB9CC2B}" type="sibTrans" cxnId="{32155B37-A21B-4DEA-BC28-8685DA48EC78}">
      <dgm:prSet/>
      <dgm:spPr/>
      <dgm:t>
        <a:bodyPr/>
        <a:lstStyle/>
        <a:p>
          <a:endParaRPr lang="de-DE"/>
        </a:p>
      </dgm:t>
    </dgm:pt>
    <dgm:pt modelId="{0D44145C-2BF3-4268-B43A-03EC04ABE0AD}" type="pres">
      <dgm:prSet presAssocID="{1AE744EC-B3CF-44F1-B4CF-A6B9CEF03C5B}" presName="list" presStyleCnt="0">
        <dgm:presLayoutVars>
          <dgm:dir/>
          <dgm:animLvl val="lvl"/>
        </dgm:presLayoutVars>
      </dgm:prSet>
      <dgm:spPr/>
    </dgm:pt>
    <dgm:pt modelId="{7DB34441-6E70-4746-9F9B-4D367EE3C8E8}" type="pres">
      <dgm:prSet presAssocID="{89009386-1CAB-404E-A9D9-A65FA61B5AB7}" presName="posSpace" presStyleCnt="0"/>
      <dgm:spPr/>
    </dgm:pt>
    <dgm:pt modelId="{C4554C5A-6DF4-4424-B0E6-9B1DB9E9FDD3}" type="pres">
      <dgm:prSet presAssocID="{89009386-1CAB-404E-A9D9-A65FA61B5AB7}" presName="vertFlow" presStyleCnt="0"/>
      <dgm:spPr/>
    </dgm:pt>
    <dgm:pt modelId="{5D3CECC7-5639-4FCE-AD28-2D20DED60D63}" type="pres">
      <dgm:prSet presAssocID="{89009386-1CAB-404E-A9D9-A65FA61B5AB7}" presName="topSpace" presStyleCnt="0"/>
      <dgm:spPr/>
    </dgm:pt>
    <dgm:pt modelId="{6A8F3679-F162-48BE-959D-41177DAEAFA9}" type="pres">
      <dgm:prSet presAssocID="{89009386-1CAB-404E-A9D9-A65FA61B5AB7}" presName="firstComp" presStyleCnt="0"/>
      <dgm:spPr/>
    </dgm:pt>
    <dgm:pt modelId="{6E5FF3FA-32BB-444B-BDE5-1F1E6BF832FD}" type="pres">
      <dgm:prSet presAssocID="{89009386-1CAB-404E-A9D9-A65FA61B5AB7}" presName="firstChild" presStyleLbl="bgAccFollowNode1" presStyleIdx="0" presStyleCnt="5" custLinFactNeighborX="-551" custLinFactNeighborY="324"/>
      <dgm:spPr/>
    </dgm:pt>
    <dgm:pt modelId="{39140E56-697A-48F5-ADC0-E096D7B2A8FC}" type="pres">
      <dgm:prSet presAssocID="{89009386-1CAB-404E-A9D9-A65FA61B5AB7}" presName="firstChildTx" presStyleLbl="bgAccFollowNode1" presStyleIdx="0" presStyleCnt="5">
        <dgm:presLayoutVars>
          <dgm:bulletEnabled val="1"/>
        </dgm:presLayoutVars>
      </dgm:prSet>
      <dgm:spPr/>
    </dgm:pt>
    <dgm:pt modelId="{11734198-1DC9-4851-B659-2F2CE06D27AE}" type="pres">
      <dgm:prSet presAssocID="{89009386-1CAB-404E-A9D9-A65FA61B5AB7}" presName="negSpace" presStyleCnt="0"/>
      <dgm:spPr/>
    </dgm:pt>
    <dgm:pt modelId="{D0B2C363-13BF-4E02-B559-0CFCE621ECCD}" type="pres">
      <dgm:prSet presAssocID="{89009386-1CAB-404E-A9D9-A65FA61B5AB7}" presName="circle" presStyleLbl="node1" presStyleIdx="0" presStyleCnt="2"/>
      <dgm:spPr/>
    </dgm:pt>
    <dgm:pt modelId="{F339ACC8-3299-4355-BD6B-EE5FE35343A6}" type="pres">
      <dgm:prSet presAssocID="{0170486F-7915-42F7-9601-97030DBC0721}" presName="transSpace" presStyleCnt="0"/>
      <dgm:spPr/>
    </dgm:pt>
    <dgm:pt modelId="{7CA34F6C-F34C-4A11-A1D7-487600B989D4}" type="pres">
      <dgm:prSet presAssocID="{3908174B-9803-464F-BECE-8A4F4C356BEF}" presName="posSpace" presStyleCnt="0"/>
      <dgm:spPr/>
    </dgm:pt>
    <dgm:pt modelId="{A1C9539D-C584-49EB-A1B8-077182F3D474}" type="pres">
      <dgm:prSet presAssocID="{3908174B-9803-464F-BECE-8A4F4C356BEF}" presName="vertFlow" presStyleCnt="0"/>
      <dgm:spPr/>
    </dgm:pt>
    <dgm:pt modelId="{01F2EDA9-BEEC-40E7-A12E-D17D8D148BCF}" type="pres">
      <dgm:prSet presAssocID="{3908174B-9803-464F-BECE-8A4F4C356BEF}" presName="topSpace" presStyleCnt="0"/>
      <dgm:spPr/>
    </dgm:pt>
    <dgm:pt modelId="{ADCFA642-3E8D-400D-BAA5-91CB990CBDDF}" type="pres">
      <dgm:prSet presAssocID="{3908174B-9803-464F-BECE-8A4F4C356BEF}" presName="firstComp" presStyleCnt="0"/>
      <dgm:spPr/>
    </dgm:pt>
    <dgm:pt modelId="{BB264863-623B-4586-991C-10CBEE18909A}" type="pres">
      <dgm:prSet presAssocID="{3908174B-9803-464F-BECE-8A4F4C356BEF}" presName="firstChild" presStyleLbl="bgAccFollowNode1" presStyleIdx="1" presStyleCnt="5" custLinFactNeighborX="-551" custLinFactNeighborY="324"/>
      <dgm:spPr/>
    </dgm:pt>
    <dgm:pt modelId="{DD9EFEDA-8546-4B31-AC7D-478AF86BA329}" type="pres">
      <dgm:prSet presAssocID="{3908174B-9803-464F-BECE-8A4F4C356BEF}" presName="firstChildTx" presStyleLbl="bgAccFollowNode1" presStyleIdx="1" presStyleCnt="5">
        <dgm:presLayoutVars>
          <dgm:bulletEnabled val="1"/>
        </dgm:presLayoutVars>
      </dgm:prSet>
      <dgm:spPr/>
    </dgm:pt>
    <dgm:pt modelId="{FC87B19E-434D-48C8-95FF-B92AB912CCE5}" type="pres">
      <dgm:prSet presAssocID="{7DAD1BCF-E667-4B9A-AE45-0B8ACFB1EBC7}" presName="comp" presStyleCnt="0"/>
      <dgm:spPr/>
    </dgm:pt>
    <dgm:pt modelId="{09141CB9-435B-41CA-BD68-7982E6286292}" type="pres">
      <dgm:prSet presAssocID="{7DAD1BCF-E667-4B9A-AE45-0B8ACFB1EBC7}" presName="child" presStyleLbl="bgAccFollowNode1" presStyleIdx="2" presStyleCnt="5" custLinFactNeighborX="-551" custLinFactNeighborY="324"/>
      <dgm:spPr/>
    </dgm:pt>
    <dgm:pt modelId="{5C106AA6-B3B1-47FA-A501-25B58D8726B7}" type="pres">
      <dgm:prSet presAssocID="{7DAD1BCF-E667-4B9A-AE45-0B8ACFB1EBC7}" presName="childTx" presStyleLbl="bgAccFollowNode1" presStyleIdx="2" presStyleCnt="5">
        <dgm:presLayoutVars>
          <dgm:bulletEnabled val="1"/>
        </dgm:presLayoutVars>
      </dgm:prSet>
      <dgm:spPr/>
    </dgm:pt>
    <dgm:pt modelId="{37B24437-EF6A-4EC0-8D17-50EC41C92E87}" type="pres">
      <dgm:prSet presAssocID="{97E13E3C-B2E8-4DB8-98DB-AB3C97E5BC0E}" presName="comp" presStyleCnt="0"/>
      <dgm:spPr/>
    </dgm:pt>
    <dgm:pt modelId="{A67B8F98-7D80-4F99-A537-94100E00277F}" type="pres">
      <dgm:prSet presAssocID="{97E13E3C-B2E8-4DB8-98DB-AB3C97E5BC0E}" presName="child" presStyleLbl="bgAccFollowNode1" presStyleIdx="3" presStyleCnt="5" custLinFactNeighborX="-551" custLinFactNeighborY="324"/>
      <dgm:spPr/>
    </dgm:pt>
    <dgm:pt modelId="{AE965F41-251C-4DEC-8763-93BFBAC3D522}" type="pres">
      <dgm:prSet presAssocID="{97E13E3C-B2E8-4DB8-98DB-AB3C97E5BC0E}" presName="childTx" presStyleLbl="bgAccFollowNode1" presStyleIdx="3" presStyleCnt="5">
        <dgm:presLayoutVars>
          <dgm:bulletEnabled val="1"/>
        </dgm:presLayoutVars>
      </dgm:prSet>
      <dgm:spPr/>
    </dgm:pt>
    <dgm:pt modelId="{F9EB5363-E2F4-4E73-8387-A6AA0E1A4363}" type="pres">
      <dgm:prSet presAssocID="{43AE6575-986C-4926-96D0-BFF5DB3AD920}" presName="comp" presStyleCnt="0"/>
      <dgm:spPr/>
    </dgm:pt>
    <dgm:pt modelId="{65576601-0DDB-4DD8-A6B2-B5DD3566770F}" type="pres">
      <dgm:prSet presAssocID="{43AE6575-986C-4926-96D0-BFF5DB3AD920}" presName="child" presStyleLbl="bgAccFollowNode1" presStyleIdx="4" presStyleCnt="5" custLinFactNeighborX="-551" custLinFactNeighborY="324"/>
      <dgm:spPr/>
    </dgm:pt>
    <dgm:pt modelId="{3D8E5040-6565-4700-AAF0-179E6C0C0A62}" type="pres">
      <dgm:prSet presAssocID="{43AE6575-986C-4926-96D0-BFF5DB3AD920}" presName="childTx" presStyleLbl="bgAccFollowNode1" presStyleIdx="4" presStyleCnt="5">
        <dgm:presLayoutVars>
          <dgm:bulletEnabled val="1"/>
        </dgm:presLayoutVars>
      </dgm:prSet>
      <dgm:spPr/>
    </dgm:pt>
    <dgm:pt modelId="{06E0D703-EBB8-41C7-A624-C83F4757BC8E}" type="pres">
      <dgm:prSet presAssocID="{3908174B-9803-464F-BECE-8A4F4C356BEF}" presName="negSpace" presStyleCnt="0"/>
      <dgm:spPr/>
    </dgm:pt>
    <dgm:pt modelId="{FEDB5533-58A6-4B49-A072-D0B5598328F1}" type="pres">
      <dgm:prSet presAssocID="{3908174B-9803-464F-BECE-8A4F4C356BEF}" presName="circle" presStyleLbl="node1" presStyleIdx="1" presStyleCnt="2"/>
      <dgm:spPr/>
    </dgm:pt>
  </dgm:ptLst>
  <dgm:cxnLst>
    <dgm:cxn modelId="{3FAF7226-94F7-4FFB-BE65-B89193F27A05}" srcId="{1AE744EC-B3CF-44F1-B4CF-A6B9CEF03C5B}" destId="{89009386-1CAB-404E-A9D9-A65FA61B5AB7}" srcOrd="0" destOrd="0" parTransId="{094C4002-2ADE-4BDA-A6BF-540D26B720F7}" sibTransId="{0170486F-7915-42F7-9601-97030DBC0721}"/>
    <dgm:cxn modelId="{6CF6E527-8D17-4C0F-A1A1-AC4F1E3FAA76}" type="presOf" srcId="{43AE6575-986C-4926-96D0-BFF5DB3AD920}" destId="{65576601-0DDB-4DD8-A6B2-B5DD3566770F}" srcOrd="0" destOrd="0" presId="urn:microsoft.com/office/officeart/2005/8/layout/hList9"/>
    <dgm:cxn modelId="{32155B37-A21B-4DEA-BC28-8685DA48EC78}" srcId="{3908174B-9803-464F-BECE-8A4F4C356BEF}" destId="{43AE6575-986C-4926-96D0-BFF5DB3AD920}" srcOrd="3" destOrd="0" parTransId="{D23AA03F-D327-42F4-A10E-9D0425188AD2}" sibTransId="{1F584346-BBF0-486B-B526-2037BFB9CC2B}"/>
    <dgm:cxn modelId="{900A493D-5446-4909-AC29-758DCFC3567C}" type="presOf" srcId="{89009386-1CAB-404E-A9D9-A65FA61B5AB7}" destId="{D0B2C363-13BF-4E02-B559-0CFCE621ECCD}" srcOrd="0" destOrd="0" presId="urn:microsoft.com/office/officeart/2005/8/layout/hList9"/>
    <dgm:cxn modelId="{446A5D43-FFF2-4C81-A304-BAEF35FC4ADB}" srcId="{3908174B-9803-464F-BECE-8A4F4C356BEF}" destId="{97E13E3C-B2E8-4DB8-98DB-AB3C97E5BC0E}" srcOrd="2" destOrd="0" parTransId="{E94D29B7-FC30-49F9-BA0E-82BEE9FAD4CD}" sibTransId="{9BA9AAD3-C6DA-4C15-A441-DED7710EFF8B}"/>
    <dgm:cxn modelId="{B0B36663-07CA-4A24-B35A-B1CCA1DA04C5}" type="presOf" srcId="{1AE744EC-B3CF-44F1-B4CF-A6B9CEF03C5B}" destId="{0D44145C-2BF3-4268-B43A-03EC04ABE0AD}" srcOrd="0" destOrd="0" presId="urn:microsoft.com/office/officeart/2005/8/layout/hList9"/>
    <dgm:cxn modelId="{CB2B1B65-F60F-4C8D-B57F-29AF27FEA3BC}" type="presOf" srcId="{97E13E3C-B2E8-4DB8-98DB-AB3C97E5BC0E}" destId="{A67B8F98-7D80-4F99-A537-94100E00277F}" srcOrd="0" destOrd="0" presId="urn:microsoft.com/office/officeart/2005/8/layout/hList9"/>
    <dgm:cxn modelId="{4D028950-C57E-493C-9F8B-3AF1A9668FEE}" type="presOf" srcId="{43AE6575-986C-4926-96D0-BFF5DB3AD920}" destId="{3D8E5040-6565-4700-AAF0-179E6C0C0A62}" srcOrd="1" destOrd="0" presId="urn:microsoft.com/office/officeart/2005/8/layout/hList9"/>
    <dgm:cxn modelId="{4DA9595A-DF62-4835-B96E-4C23BEA30E33}" type="presOf" srcId="{97E13E3C-B2E8-4DB8-98DB-AB3C97E5BC0E}" destId="{AE965F41-251C-4DEC-8763-93BFBAC3D522}" srcOrd="1" destOrd="0" presId="urn:microsoft.com/office/officeart/2005/8/layout/hList9"/>
    <dgm:cxn modelId="{3B4DF95A-1CE7-43DF-8A7C-C7CE050DE161}" type="presOf" srcId="{7DAD1BCF-E667-4B9A-AE45-0B8ACFB1EBC7}" destId="{09141CB9-435B-41CA-BD68-7982E6286292}" srcOrd="0" destOrd="0" presId="urn:microsoft.com/office/officeart/2005/8/layout/hList9"/>
    <dgm:cxn modelId="{7512617D-912A-41F2-A807-D5BB0EF54FFB}" srcId="{3908174B-9803-464F-BECE-8A4F4C356BEF}" destId="{7DAD1BCF-E667-4B9A-AE45-0B8ACFB1EBC7}" srcOrd="1" destOrd="0" parTransId="{DACE7B0F-30CD-4A99-8D8D-1EC00AC47359}" sibTransId="{4BCB0BDB-C2FB-46ED-A520-17F87D24A73B}"/>
    <dgm:cxn modelId="{DD87907F-B20B-4B5B-88A1-E0FA3061B68D}" type="presOf" srcId="{116E2C5B-3405-4426-9A5B-FFA693AE7D18}" destId="{DD9EFEDA-8546-4B31-AC7D-478AF86BA329}" srcOrd="1" destOrd="0" presId="urn:microsoft.com/office/officeart/2005/8/layout/hList9"/>
    <dgm:cxn modelId="{72DE6088-2033-40A9-96C8-E6DE5E07E30F}" type="presOf" srcId="{3908174B-9803-464F-BECE-8A4F4C356BEF}" destId="{FEDB5533-58A6-4B49-A072-D0B5598328F1}" srcOrd="0" destOrd="0" presId="urn:microsoft.com/office/officeart/2005/8/layout/hList9"/>
    <dgm:cxn modelId="{849810A2-AC1F-4DC6-99AF-05DD21B5A504}" type="presOf" srcId="{7DAD1BCF-E667-4B9A-AE45-0B8ACFB1EBC7}" destId="{5C106AA6-B3B1-47FA-A501-25B58D8726B7}" srcOrd="1" destOrd="0" presId="urn:microsoft.com/office/officeart/2005/8/layout/hList9"/>
    <dgm:cxn modelId="{348F95BA-E243-4CE0-8475-52C869BEEA42}" srcId="{89009386-1CAB-404E-A9D9-A65FA61B5AB7}" destId="{702C9D1B-3D4F-46C1-B327-5FE7A5642B1B}" srcOrd="0" destOrd="0" parTransId="{15696E09-074C-46E7-98E8-E55B19FB7FE9}" sibTransId="{C1A0A18B-EE96-4548-AF1D-8F305C730251}"/>
    <dgm:cxn modelId="{4E71F5C5-B52F-4D6E-A828-7682914A42FA}" srcId="{3908174B-9803-464F-BECE-8A4F4C356BEF}" destId="{116E2C5B-3405-4426-9A5B-FFA693AE7D18}" srcOrd="0" destOrd="0" parTransId="{0828701D-DBC3-444E-80C2-F078FB951C5A}" sibTransId="{368A10AF-9715-47BD-8AA1-B5477B0DCA23}"/>
    <dgm:cxn modelId="{C03AFFC5-8A8E-4FCA-A455-8394922494FF}" type="presOf" srcId="{702C9D1B-3D4F-46C1-B327-5FE7A5642B1B}" destId="{6E5FF3FA-32BB-444B-BDE5-1F1E6BF832FD}" srcOrd="0" destOrd="0" presId="urn:microsoft.com/office/officeart/2005/8/layout/hList9"/>
    <dgm:cxn modelId="{006A72E1-72E7-4378-9F0F-F56AFE2A506A}" type="presOf" srcId="{702C9D1B-3D4F-46C1-B327-5FE7A5642B1B}" destId="{39140E56-697A-48F5-ADC0-E096D7B2A8FC}" srcOrd="1" destOrd="0" presId="urn:microsoft.com/office/officeart/2005/8/layout/hList9"/>
    <dgm:cxn modelId="{57EEFBE1-B7B2-4300-BFC1-322554912589}" type="presOf" srcId="{116E2C5B-3405-4426-9A5B-FFA693AE7D18}" destId="{BB264863-623B-4586-991C-10CBEE18909A}" srcOrd="0" destOrd="0" presId="urn:microsoft.com/office/officeart/2005/8/layout/hList9"/>
    <dgm:cxn modelId="{8EADF1FC-D95C-4A36-BB4D-3C5F7F46A1D3}" srcId="{1AE744EC-B3CF-44F1-B4CF-A6B9CEF03C5B}" destId="{3908174B-9803-464F-BECE-8A4F4C356BEF}" srcOrd="1" destOrd="0" parTransId="{55F664CF-034F-4F8E-937B-A80AD0547396}" sibTransId="{04B0E55D-062A-4659-A781-6F35526FC1E8}"/>
    <dgm:cxn modelId="{0EF79013-A34E-479F-939E-32866299230F}" type="presParOf" srcId="{0D44145C-2BF3-4268-B43A-03EC04ABE0AD}" destId="{7DB34441-6E70-4746-9F9B-4D367EE3C8E8}" srcOrd="0" destOrd="0" presId="urn:microsoft.com/office/officeart/2005/8/layout/hList9"/>
    <dgm:cxn modelId="{FCF9AD4E-1529-4942-AA4F-CE8A327DDFEC}" type="presParOf" srcId="{0D44145C-2BF3-4268-B43A-03EC04ABE0AD}" destId="{C4554C5A-6DF4-4424-B0E6-9B1DB9E9FDD3}" srcOrd="1" destOrd="0" presId="urn:microsoft.com/office/officeart/2005/8/layout/hList9"/>
    <dgm:cxn modelId="{21522F23-ADC5-4019-9A8F-F034B9893300}" type="presParOf" srcId="{C4554C5A-6DF4-4424-B0E6-9B1DB9E9FDD3}" destId="{5D3CECC7-5639-4FCE-AD28-2D20DED60D63}" srcOrd="0" destOrd="0" presId="urn:microsoft.com/office/officeart/2005/8/layout/hList9"/>
    <dgm:cxn modelId="{BE761444-9321-4806-86C1-8040174CF9F3}" type="presParOf" srcId="{C4554C5A-6DF4-4424-B0E6-9B1DB9E9FDD3}" destId="{6A8F3679-F162-48BE-959D-41177DAEAFA9}" srcOrd="1" destOrd="0" presId="urn:microsoft.com/office/officeart/2005/8/layout/hList9"/>
    <dgm:cxn modelId="{0816538D-D04D-43B0-9F84-8F5D23B7A335}" type="presParOf" srcId="{6A8F3679-F162-48BE-959D-41177DAEAFA9}" destId="{6E5FF3FA-32BB-444B-BDE5-1F1E6BF832FD}" srcOrd="0" destOrd="0" presId="urn:microsoft.com/office/officeart/2005/8/layout/hList9"/>
    <dgm:cxn modelId="{FA129F9E-330D-4594-A7E2-B3A039663463}" type="presParOf" srcId="{6A8F3679-F162-48BE-959D-41177DAEAFA9}" destId="{39140E56-697A-48F5-ADC0-E096D7B2A8FC}" srcOrd="1" destOrd="0" presId="urn:microsoft.com/office/officeart/2005/8/layout/hList9"/>
    <dgm:cxn modelId="{45EEFBD3-9754-41BB-9576-169B3116B1AF}" type="presParOf" srcId="{0D44145C-2BF3-4268-B43A-03EC04ABE0AD}" destId="{11734198-1DC9-4851-B659-2F2CE06D27AE}" srcOrd="2" destOrd="0" presId="urn:microsoft.com/office/officeart/2005/8/layout/hList9"/>
    <dgm:cxn modelId="{4F2929EC-F5D0-4E52-93E7-EF56C639B07E}" type="presParOf" srcId="{0D44145C-2BF3-4268-B43A-03EC04ABE0AD}" destId="{D0B2C363-13BF-4E02-B559-0CFCE621ECCD}" srcOrd="3" destOrd="0" presId="urn:microsoft.com/office/officeart/2005/8/layout/hList9"/>
    <dgm:cxn modelId="{2FBD9ADB-37B5-48F3-BBD1-9AF6B7D1EA9F}" type="presParOf" srcId="{0D44145C-2BF3-4268-B43A-03EC04ABE0AD}" destId="{F339ACC8-3299-4355-BD6B-EE5FE35343A6}" srcOrd="4" destOrd="0" presId="urn:microsoft.com/office/officeart/2005/8/layout/hList9"/>
    <dgm:cxn modelId="{FE083600-7E4F-49FA-8851-9F0BCD3E1013}" type="presParOf" srcId="{0D44145C-2BF3-4268-B43A-03EC04ABE0AD}" destId="{7CA34F6C-F34C-4A11-A1D7-487600B989D4}" srcOrd="5" destOrd="0" presId="urn:microsoft.com/office/officeart/2005/8/layout/hList9"/>
    <dgm:cxn modelId="{585EA950-8F03-4898-AFBF-7B61A0D7187D}" type="presParOf" srcId="{0D44145C-2BF3-4268-B43A-03EC04ABE0AD}" destId="{A1C9539D-C584-49EB-A1B8-077182F3D474}" srcOrd="6" destOrd="0" presId="urn:microsoft.com/office/officeart/2005/8/layout/hList9"/>
    <dgm:cxn modelId="{B53354DA-49D3-4CB4-BC50-957ED74A605E}" type="presParOf" srcId="{A1C9539D-C584-49EB-A1B8-077182F3D474}" destId="{01F2EDA9-BEEC-40E7-A12E-D17D8D148BCF}" srcOrd="0" destOrd="0" presId="urn:microsoft.com/office/officeart/2005/8/layout/hList9"/>
    <dgm:cxn modelId="{18E4DF4C-C2FC-4273-81F7-06FC36583626}" type="presParOf" srcId="{A1C9539D-C584-49EB-A1B8-077182F3D474}" destId="{ADCFA642-3E8D-400D-BAA5-91CB990CBDDF}" srcOrd="1" destOrd="0" presId="urn:microsoft.com/office/officeart/2005/8/layout/hList9"/>
    <dgm:cxn modelId="{3EE4989A-5E4B-4935-BAFD-51C0646AEE13}" type="presParOf" srcId="{ADCFA642-3E8D-400D-BAA5-91CB990CBDDF}" destId="{BB264863-623B-4586-991C-10CBEE18909A}" srcOrd="0" destOrd="0" presId="urn:microsoft.com/office/officeart/2005/8/layout/hList9"/>
    <dgm:cxn modelId="{A016DAFE-9119-474E-A2C9-3E016DD0078B}" type="presParOf" srcId="{ADCFA642-3E8D-400D-BAA5-91CB990CBDDF}" destId="{DD9EFEDA-8546-4B31-AC7D-478AF86BA329}" srcOrd="1" destOrd="0" presId="urn:microsoft.com/office/officeart/2005/8/layout/hList9"/>
    <dgm:cxn modelId="{DB9B46E8-A6A0-4C0A-B2D9-A9B9AE5D4561}" type="presParOf" srcId="{A1C9539D-C584-49EB-A1B8-077182F3D474}" destId="{FC87B19E-434D-48C8-95FF-B92AB912CCE5}" srcOrd="2" destOrd="0" presId="urn:microsoft.com/office/officeart/2005/8/layout/hList9"/>
    <dgm:cxn modelId="{6AE3A0FF-88CE-4AB5-9ED6-D272E1449CB4}" type="presParOf" srcId="{FC87B19E-434D-48C8-95FF-B92AB912CCE5}" destId="{09141CB9-435B-41CA-BD68-7982E6286292}" srcOrd="0" destOrd="0" presId="urn:microsoft.com/office/officeart/2005/8/layout/hList9"/>
    <dgm:cxn modelId="{A7B9E610-DF90-4EEA-9230-B24A4B803AEF}" type="presParOf" srcId="{FC87B19E-434D-48C8-95FF-B92AB912CCE5}" destId="{5C106AA6-B3B1-47FA-A501-25B58D8726B7}" srcOrd="1" destOrd="0" presId="urn:microsoft.com/office/officeart/2005/8/layout/hList9"/>
    <dgm:cxn modelId="{F44B3CD1-9164-45FF-BFC1-825B14A35718}" type="presParOf" srcId="{A1C9539D-C584-49EB-A1B8-077182F3D474}" destId="{37B24437-EF6A-4EC0-8D17-50EC41C92E87}" srcOrd="3" destOrd="0" presId="urn:microsoft.com/office/officeart/2005/8/layout/hList9"/>
    <dgm:cxn modelId="{9235F4B6-9584-4A27-B966-147D1A441E22}" type="presParOf" srcId="{37B24437-EF6A-4EC0-8D17-50EC41C92E87}" destId="{A67B8F98-7D80-4F99-A537-94100E00277F}" srcOrd="0" destOrd="0" presId="urn:microsoft.com/office/officeart/2005/8/layout/hList9"/>
    <dgm:cxn modelId="{90D20B6E-5198-46F8-962F-78F8F8625C46}" type="presParOf" srcId="{37B24437-EF6A-4EC0-8D17-50EC41C92E87}" destId="{AE965F41-251C-4DEC-8763-93BFBAC3D522}" srcOrd="1" destOrd="0" presId="urn:microsoft.com/office/officeart/2005/8/layout/hList9"/>
    <dgm:cxn modelId="{259E9149-D02E-4DA8-B113-C0E589C48EA0}" type="presParOf" srcId="{A1C9539D-C584-49EB-A1B8-077182F3D474}" destId="{F9EB5363-E2F4-4E73-8387-A6AA0E1A4363}" srcOrd="4" destOrd="0" presId="urn:microsoft.com/office/officeart/2005/8/layout/hList9"/>
    <dgm:cxn modelId="{9AE603B8-9DAC-440B-BCBF-1CF70AB480E7}" type="presParOf" srcId="{F9EB5363-E2F4-4E73-8387-A6AA0E1A4363}" destId="{65576601-0DDB-4DD8-A6B2-B5DD3566770F}" srcOrd="0" destOrd="0" presId="urn:microsoft.com/office/officeart/2005/8/layout/hList9"/>
    <dgm:cxn modelId="{289D42BC-B2F5-4765-883E-F7C5BFB3EE0A}" type="presParOf" srcId="{F9EB5363-E2F4-4E73-8387-A6AA0E1A4363}" destId="{3D8E5040-6565-4700-AAF0-179E6C0C0A62}" srcOrd="1" destOrd="0" presId="urn:microsoft.com/office/officeart/2005/8/layout/hList9"/>
    <dgm:cxn modelId="{7C0D189C-8E4A-40ED-AB8D-DD38E6A71D60}" type="presParOf" srcId="{0D44145C-2BF3-4268-B43A-03EC04ABE0AD}" destId="{06E0D703-EBB8-41C7-A624-C83F4757BC8E}" srcOrd="7" destOrd="0" presId="urn:microsoft.com/office/officeart/2005/8/layout/hList9"/>
    <dgm:cxn modelId="{1DBFD8BE-A5BF-465F-97DF-E60D1A6983E7}" type="presParOf" srcId="{0D44145C-2BF3-4268-B43A-03EC04ABE0AD}" destId="{FEDB5533-58A6-4B49-A072-D0B5598328F1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AE744EC-B3CF-44F1-B4CF-A6B9CEF03C5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9009386-1CAB-404E-A9D9-A65FA61B5AB7}">
      <dgm:prSet phldrT="[Text]"/>
      <dgm:spPr>
        <a:solidFill>
          <a:schemeClr val="accent6"/>
        </a:solidFill>
      </dgm:spPr>
      <dgm:t>
        <a:bodyPr/>
        <a:lstStyle/>
        <a:p>
          <a:r>
            <a:rPr lang="de-DE" dirty="0"/>
            <a:t>+</a:t>
          </a:r>
        </a:p>
      </dgm:t>
    </dgm:pt>
    <dgm:pt modelId="{094C4002-2ADE-4BDA-A6BF-540D26B720F7}" type="parTrans" cxnId="{3FAF7226-94F7-4FFB-BE65-B89193F27A05}">
      <dgm:prSet/>
      <dgm:spPr/>
      <dgm:t>
        <a:bodyPr/>
        <a:lstStyle/>
        <a:p>
          <a:endParaRPr lang="de-DE"/>
        </a:p>
      </dgm:t>
    </dgm:pt>
    <dgm:pt modelId="{0170486F-7915-42F7-9601-97030DBC0721}" type="sibTrans" cxnId="{3FAF7226-94F7-4FFB-BE65-B89193F27A05}">
      <dgm:prSet/>
      <dgm:spPr/>
      <dgm:t>
        <a:bodyPr/>
        <a:lstStyle/>
        <a:p>
          <a:endParaRPr lang="de-DE"/>
        </a:p>
      </dgm:t>
    </dgm:pt>
    <dgm:pt modelId="{702C9D1B-3D4F-46C1-B327-5FE7A5642B1B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Implement-</a:t>
          </a:r>
          <a:r>
            <a:rPr lang="en-US" noProof="0" dirty="0" err="1"/>
            <a:t>ation</a:t>
          </a:r>
          <a:endParaRPr lang="en-US" noProof="0" dirty="0"/>
        </a:p>
      </dgm:t>
    </dgm:pt>
    <dgm:pt modelId="{15696E09-074C-46E7-98E8-E55B19FB7FE9}" type="parTrans" cxnId="{348F95BA-E243-4CE0-8475-52C869BEEA42}">
      <dgm:prSet/>
      <dgm:spPr/>
      <dgm:t>
        <a:bodyPr/>
        <a:lstStyle/>
        <a:p>
          <a:endParaRPr lang="de-DE"/>
        </a:p>
      </dgm:t>
    </dgm:pt>
    <dgm:pt modelId="{C1A0A18B-EE96-4548-AF1D-8F305C730251}" type="sibTrans" cxnId="{348F95BA-E243-4CE0-8475-52C869BEEA42}">
      <dgm:prSet/>
      <dgm:spPr/>
      <dgm:t>
        <a:bodyPr/>
        <a:lstStyle/>
        <a:p>
          <a:endParaRPr lang="de-DE"/>
        </a:p>
      </dgm:t>
    </dgm:pt>
    <dgm:pt modelId="{3908174B-9803-464F-BECE-8A4F4C356BEF}">
      <dgm:prSet phldrT="[Text]"/>
      <dgm:spPr>
        <a:solidFill>
          <a:srgbClr val="FF0000"/>
        </a:solidFill>
      </dgm:spPr>
      <dgm:t>
        <a:bodyPr/>
        <a:lstStyle/>
        <a:p>
          <a:r>
            <a:rPr lang="de-DE" dirty="0"/>
            <a:t>-</a:t>
          </a:r>
        </a:p>
      </dgm:t>
    </dgm:pt>
    <dgm:pt modelId="{55F664CF-034F-4F8E-937B-A80AD0547396}" type="parTrans" cxnId="{8EADF1FC-D95C-4A36-BB4D-3C5F7F46A1D3}">
      <dgm:prSet/>
      <dgm:spPr/>
      <dgm:t>
        <a:bodyPr/>
        <a:lstStyle/>
        <a:p>
          <a:endParaRPr lang="de-DE"/>
        </a:p>
      </dgm:t>
    </dgm:pt>
    <dgm:pt modelId="{04B0E55D-062A-4659-A781-6F35526FC1E8}" type="sibTrans" cxnId="{8EADF1FC-D95C-4A36-BB4D-3C5F7F46A1D3}">
      <dgm:prSet/>
      <dgm:spPr/>
      <dgm:t>
        <a:bodyPr/>
        <a:lstStyle/>
        <a:p>
          <a:endParaRPr lang="de-DE"/>
        </a:p>
      </dgm:t>
    </dgm:pt>
    <dgm:pt modelId="{116E2C5B-3405-4426-9A5B-FFA693AE7D18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Wrong Positives</a:t>
          </a:r>
        </a:p>
      </dgm:t>
    </dgm:pt>
    <dgm:pt modelId="{0828701D-DBC3-444E-80C2-F078FB951C5A}" type="parTrans" cxnId="{4E71F5C5-B52F-4D6E-A828-7682914A42FA}">
      <dgm:prSet/>
      <dgm:spPr/>
      <dgm:t>
        <a:bodyPr/>
        <a:lstStyle/>
        <a:p>
          <a:endParaRPr lang="de-DE"/>
        </a:p>
      </dgm:t>
    </dgm:pt>
    <dgm:pt modelId="{368A10AF-9715-47BD-8AA1-B5477B0DCA23}" type="sibTrans" cxnId="{4E71F5C5-B52F-4D6E-A828-7682914A42FA}">
      <dgm:prSet/>
      <dgm:spPr/>
      <dgm:t>
        <a:bodyPr/>
        <a:lstStyle/>
        <a:p>
          <a:endParaRPr lang="de-DE"/>
        </a:p>
      </dgm:t>
    </dgm:pt>
    <dgm:pt modelId="{7DAD1BCF-E667-4B9A-AE45-0B8ACFB1EBC7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Access To Source Code</a:t>
          </a:r>
        </a:p>
      </dgm:t>
    </dgm:pt>
    <dgm:pt modelId="{DACE7B0F-30CD-4A99-8D8D-1EC00AC47359}" type="parTrans" cxnId="{7512617D-912A-41F2-A807-D5BB0EF54FFB}">
      <dgm:prSet/>
      <dgm:spPr/>
      <dgm:t>
        <a:bodyPr/>
        <a:lstStyle/>
        <a:p>
          <a:endParaRPr lang="de-DE"/>
        </a:p>
      </dgm:t>
    </dgm:pt>
    <dgm:pt modelId="{4BCB0BDB-C2FB-46ED-A520-17F87D24A73B}" type="sibTrans" cxnId="{7512617D-912A-41F2-A807-D5BB0EF54FFB}">
      <dgm:prSet/>
      <dgm:spPr/>
      <dgm:t>
        <a:bodyPr/>
        <a:lstStyle/>
        <a:p>
          <a:endParaRPr lang="de-DE"/>
        </a:p>
      </dgm:t>
    </dgm:pt>
    <dgm:pt modelId="{97E13E3C-B2E8-4DB8-98DB-AB3C97E5BC0E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Legacy Code</a:t>
          </a:r>
        </a:p>
      </dgm:t>
    </dgm:pt>
    <dgm:pt modelId="{E94D29B7-FC30-49F9-BA0E-82BEE9FAD4CD}" type="parTrans" cxnId="{446A5D43-FFF2-4C81-A304-BAEF35FC4ADB}">
      <dgm:prSet/>
      <dgm:spPr/>
      <dgm:t>
        <a:bodyPr/>
        <a:lstStyle/>
        <a:p>
          <a:endParaRPr lang="de-DE"/>
        </a:p>
      </dgm:t>
    </dgm:pt>
    <dgm:pt modelId="{9BA9AAD3-C6DA-4C15-A441-DED7710EFF8B}" type="sibTrans" cxnId="{446A5D43-FFF2-4C81-A304-BAEF35FC4ADB}">
      <dgm:prSet/>
      <dgm:spPr/>
      <dgm:t>
        <a:bodyPr/>
        <a:lstStyle/>
        <a:p>
          <a:endParaRPr lang="de-DE"/>
        </a:p>
      </dgm:t>
    </dgm:pt>
    <dgm:pt modelId="{43AE6575-986C-4926-96D0-BFF5DB3AD920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Size Of Memory</a:t>
          </a:r>
        </a:p>
      </dgm:t>
    </dgm:pt>
    <dgm:pt modelId="{D23AA03F-D327-42F4-A10E-9D0425188AD2}" type="parTrans" cxnId="{32155B37-A21B-4DEA-BC28-8685DA48EC78}">
      <dgm:prSet/>
      <dgm:spPr/>
      <dgm:t>
        <a:bodyPr/>
        <a:lstStyle/>
        <a:p>
          <a:endParaRPr lang="de-DE"/>
        </a:p>
      </dgm:t>
    </dgm:pt>
    <dgm:pt modelId="{1F584346-BBF0-486B-B526-2037BFB9CC2B}" type="sibTrans" cxnId="{32155B37-A21B-4DEA-BC28-8685DA48EC78}">
      <dgm:prSet/>
      <dgm:spPr/>
      <dgm:t>
        <a:bodyPr/>
        <a:lstStyle/>
        <a:p>
          <a:endParaRPr lang="de-DE"/>
        </a:p>
      </dgm:t>
    </dgm:pt>
    <dgm:pt modelId="{0D44145C-2BF3-4268-B43A-03EC04ABE0AD}" type="pres">
      <dgm:prSet presAssocID="{1AE744EC-B3CF-44F1-B4CF-A6B9CEF03C5B}" presName="list" presStyleCnt="0">
        <dgm:presLayoutVars>
          <dgm:dir/>
          <dgm:animLvl val="lvl"/>
        </dgm:presLayoutVars>
      </dgm:prSet>
      <dgm:spPr/>
    </dgm:pt>
    <dgm:pt modelId="{7DB34441-6E70-4746-9F9B-4D367EE3C8E8}" type="pres">
      <dgm:prSet presAssocID="{89009386-1CAB-404E-A9D9-A65FA61B5AB7}" presName="posSpace" presStyleCnt="0"/>
      <dgm:spPr/>
    </dgm:pt>
    <dgm:pt modelId="{C4554C5A-6DF4-4424-B0E6-9B1DB9E9FDD3}" type="pres">
      <dgm:prSet presAssocID="{89009386-1CAB-404E-A9D9-A65FA61B5AB7}" presName="vertFlow" presStyleCnt="0"/>
      <dgm:spPr/>
    </dgm:pt>
    <dgm:pt modelId="{5D3CECC7-5639-4FCE-AD28-2D20DED60D63}" type="pres">
      <dgm:prSet presAssocID="{89009386-1CAB-404E-A9D9-A65FA61B5AB7}" presName="topSpace" presStyleCnt="0"/>
      <dgm:spPr/>
    </dgm:pt>
    <dgm:pt modelId="{6A8F3679-F162-48BE-959D-41177DAEAFA9}" type="pres">
      <dgm:prSet presAssocID="{89009386-1CAB-404E-A9D9-A65FA61B5AB7}" presName="firstComp" presStyleCnt="0"/>
      <dgm:spPr/>
    </dgm:pt>
    <dgm:pt modelId="{6E5FF3FA-32BB-444B-BDE5-1F1E6BF832FD}" type="pres">
      <dgm:prSet presAssocID="{89009386-1CAB-404E-A9D9-A65FA61B5AB7}" presName="firstChild" presStyleLbl="bgAccFollowNode1" presStyleIdx="0" presStyleCnt="5" custLinFactNeighborX="-551" custLinFactNeighborY="324"/>
      <dgm:spPr/>
    </dgm:pt>
    <dgm:pt modelId="{39140E56-697A-48F5-ADC0-E096D7B2A8FC}" type="pres">
      <dgm:prSet presAssocID="{89009386-1CAB-404E-A9D9-A65FA61B5AB7}" presName="firstChildTx" presStyleLbl="bgAccFollowNode1" presStyleIdx="0" presStyleCnt="5">
        <dgm:presLayoutVars>
          <dgm:bulletEnabled val="1"/>
        </dgm:presLayoutVars>
      </dgm:prSet>
      <dgm:spPr/>
    </dgm:pt>
    <dgm:pt modelId="{11734198-1DC9-4851-B659-2F2CE06D27AE}" type="pres">
      <dgm:prSet presAssocID="{89009386-1CAB-404E-A9D9-A65FA61B5AB7}" presName="negSpace" presStyleCnt="0"/>
      <dgm:spPr/>
    </dgm:pt>
    <dgm:pt modelId="{D0B2C363-13BF-4E02-B559-0CFCE621ECCD}" type="pres">
      <dgm:prSet presAssocID="{89009386-1CAB-404E-A9D9-A65FA61B5AB7}" presName="circle" presStyleLbl="node1" presStyleIdx="0" presStyleCnt="2"/>
      <dgm:spPr/>
    </dgm:pt>
    <dgm:pt modelId="{F339ACC8-3299-4355-BD6B-EE5FE35343A6}" type="pres">
      <dgm:prSet presAssocID="{0170486F-7915-42F7-9601-97030DBC0721}" presName="transSpace" presStyleCnt="0"/>
      <dgm:spPr/>
    </dgm:pt>
    <dgm:pt modelId="{7CA34F6C-F34C-4A11-A1D7-487600B989D4}" type="pres">
      <dgm:prSet presAssocID="{3908174B-9803-464F-BECE-8A4F4C356BEF}" presName="posSpace" presStyleCnt="0"/>
      <dgm:spPr/>
    </dgm:pt>
    <dgm:pt modelId="{A1C9539D-C584-49EB-A1B8-077182F3D474}" type="pres">
      <dgm:prSet presAssocID="{3908174B-9803-464F-BECE-8A4F4C356BEF}" presName="vertFlow" presStyleCnt="0"/>
      <dgm:spPr/>
    </dgm:pt>
    <dgm:pt modelId="{01F2EDA9-BEEC-40E7-A12E-D17D8D148BCF}" type="pres">
      <dgm:prSet presAssocID="{3908174B-9803-464F-BECE-8A4F4C356BEF}" presName="topSpace" presStyleCnt="0"/>
      <dgm:spPr/>
    </dgm:pt>
    <dgm:pt modelId="{ADCFA642-3E8D-400D-BAA5-91CB990CBDDF}" type="pres">
      <dgm:prSet presAssocID="{3908174B-9803-464F-BECE-8A4F4C356BEF}" presName="firstComp" presStyleCnt="0"/>
      <dgm:spPr/>
    </dgm:pt>
    <dgm:pt modelId="{BB264863-623B-4586-991C-10CBEE18909A}" type="pres">
      <dgm:prSet presAssocID="{3908174B-9803-464F-BECE-8A4F4C356BEF}" presName="firstChild" presStyleLbl="bgAccFollowNode1" presStyleIdx="1" presStyleCnt="5" custLinFactNeighborX="-551" custLinFactNeighborY="324"/>
      <dgm:spPr/>
    </dgm:pt>
    <dgm:pt modelId="{DD9EFEDA-8546-4B31-AC7D-478AF86BA329}" type="pres">
      <dgm:prSet presAssocID="{3908174B-9803-464F-BECE-8A4F4C356BEF}" presName="firstChildTx" presStyleLbl="bgAccFollowNode1" presStyleIdx="1" presStyleCnt="5">
        <dgm:presLayoutVars>
          <dgm:bulletEnabled val="1"/>
        </dgm:presLayoutVars>
      </dgm:prSet>
      <dgm:spPr/>
    </dgm:pt>
    <dgm:pt modelId="{FC87B19E-434D-48C8-95FF-B92AB912CCE5}" type="pres">
      <dgm:prSet presAssocID="{7DAD1BCF-E667-4B9A-AE45-0B8ACFB1EBC7}" presName="comp" presStyleCnt="0"/>
      <dgm:spPr/>
    </dgm:pt>
    <dgm:pt modelId="{09141CB9-435B-41CA-BD68-7982E6286292}" type="pres">
      <dgm:prSet presAssocID="{7DAD1BCF-E667-4B9A-AE45-0B8ACFB1EBC7}" presName="child" presStyleLbl="bgAccFollowNode1" presStyleIdx="2" presStyleCnt="5" custLinFactNeighborX="-551" custLinFactNeighborY="324"/>
      <dgm:spPr/>
    </dgm:pt>
    <dgm:pt modelId="{5C106AA6-B3B1-47FA-A501-25B58D8726B7}" type="pres">
      <dgm:prSet presAssocID="{7DAD1BCF-E667-4B9A-AE45-0B8ACFB1EBC7}" presName="childTx" presStyleLbl="bgAccFollowNode1" presStyleIdx="2" presStyleCnt="5">
        <dgm:presLayoutVars>
          <dgm:bulletEnabled val="1"/>
        </dgm:presLayoutVars>
      </dgm:prSet>
      <dgm:spPr/>
    </dgm:pt>
    <dgm:pt modelId="{37B24437-EF6A-4EC0-8D17-50EC41C92E87}" type="pres">
      <dgm:prSet presAssocID="{97E13E3C-B2E8-4DB8-98DB-AB3C97E5BC0E}" presName="comp" presStyleCnt="0"/>
      <dgm:spPr/>
    </dgm:pt>
    <dgm:pt modelId="{A67B8F98-7D80-4F99-A537-94100E00277F}" type="pres">
      <dgm:prSet presAssocID="{97E13E3C-B2E8-4DB8-98DB-AB3C97E5BC0E}" presName="child" presStyleLbl="bgAccFollowNode1" presStyleIdx="3" presStyleCnt="5" custLinFactNeighborX="-551" custLinFactNeighborY="324"/>
      <dgm:spPr/>
    </dgm:pt>
    <dgm:pt modelId="{AE965F41-251C-4DEC-8763-93BFBAC3D522}" type="pres">
      <dgm:prSet presAssocID="{97E13E3C-B2E8-4DB8-98DB-AB3C97E5BC0E}" presName="childTx" presStyleLbl="bgAccFollowNode1" presStyleIdx="3" presStyleCnt="5">
        <dgm:presLayoutVars>
          <dgm:bulletEnabled val="1"/>
        </dgm:presLayoutVars>
      </dgm:prSet>
      <dgm:spPr/>
    </dgm:pt>
    <dgm:pt modelId="{F9EB5363-E2F4-4E73-8387-A6AA0E1A4363}" type="pres">
      <dgm:prSet presAssocID="{43AE6575-986C-4926-96D0-BFF5DB3AD920}" presName="comp" presStyleCnt="0"/>
      <dgm:spPr/>
    </dgm:pt>
    <dgm:pt modelId="{65576601-0DDB-4DD8-A6B2-B5DD3566770F}" type="pres">
      <dgm:prSet presAssocID="{43AE6575-986C-4926-96D0-BFF5DB3AD920}" presName="child" presStyleLbl="bgAccFollowNode1" presStyleIdx="4" presStyleCnt="5" custLinFactNeighborX="-551" custLinFactNeighborY="324"/>
      <dgm:spPr/>
    </dgm:pt>
    <dgm:pt modelId="{3D8E5040-6565-4700-AAF0-179E6C0C0A62}" type="pres">
      <dgm:prSet presAssocID="{43AE6575-986C-4926-96D0-BFF5DB3AD920}" presName="childTx" presStyleLbl="bgAccFollowNode1" presStyleIdx="4" presStyleCnt="5">
        <dgm:presLayoutVars>
          <dgm:bulletEnabled val="1"/>
        </dgm:presLayoutVars>
      </dgm:prSet>
      <dgm:spPr/>
    </dgm:pt>
    <dgm:pt modelId="{06E0D703-EBB8-41C7-A624-C83F4757BC8E}" type="pres">
      <dgm:prSet presAssocID="{3908174B-9803-464F-BECE-8A4F4C356BEF}" presName="negSpace" presStyleCnt="0"/>
      <dgm:spPr/>
    </dgm:pt>
    <dgm:pt modelId="{FEDB5533-58A6-4B49-A072-D0B5598328F1}" type="pres">
      <dgm:prSet presAssocID="{3908174B-9803-464F-BECE-8A4F4C356BEF}" presName="circle" presStyleLbl="node1" presStyleIdx="1" presStyleCnt="2"/>
      <dgm:spPr/>
    </dgm:pt>
  </dgm:ptLst>
  <dgm:cxnLst>
    <dgm:cxn modelId="{3FAF7226-94F7-4FFB-BE65-B89193F27A05}" srcId="{1AE744EC-B3CF-44F1-B4CF-A6B9CEF03C5B}" destId="{89009386-1CAB-404E-A9D9-A65FA61B5AB7}" srcOrd="0" destOrd="0" parTransId="{094C4002-2ADE-4BDA-A6BF-540D26B720F7}" sibTransId="{0170486F-7915-42F7-9601-97030DBC0721}"/>
    <dgm:cxn modelId="{6CF6E527-8D17-4C0F-A1A1-AC4F1E3FAA76}" type="presOf" srcId="{43AE6575-986C-4926-96D0-BFF5DB3AD920}" destId="{65576601-0DDB-4DD8-A6B2-B5DD3566770F}" srcOrd="0" destOrd="0" presId="urn:microsoft.com/office/officeart/2005/8/layout/hList9"/>
    <dgm:cxn modelId="{32155B37-A21B-4DEA-BC28-8685DA48EC78}" srcId="{3908174B-9803-464F-BECE-8A4F4C356BEF}" destId="{43AE6575-986C-4926-96D0-BFF5DB3AD920}" srcOrd="3" destOrd="0" parTransId="{D23AA03F-D327-42F4-A10E-9D0425188AD2}" sibTransId="{1F584346-BBF0-486B-B526-2037BFB9CC2B}"/>
    <dgm:cxn modelId="{900A493D-5446-4909-AC29-758DCFC3567C}" type="presOf" srcId="{89009386-1CAB-404E-A9D9-A65FA61B5AB7}" destId="{D0B2C363-13BF-4E02-B559-0CFCE621ECCD}" srcOrd="0" destOrd="0" presId="urn:microsoft.com/office/officeart/2005/8/layout/hList9"/>
    <dgm:cxn modelId="{446A5D43-FFF2-4C81-A304-BAEF35FC4ADB}" srcId="{3908174B-9803-464F-BECE-8A4F4C356BEF}" destId="{97E13E3C-B2E8-4DB8-98DB-AB3C97E5BC0E}" srcOrd="2" destOrd="0" parTransId="{E94D29B7-FC30-49F9-BA0E-82BEE9FAD4CD}" sibTransId="{9BA9AAD3-C6DA-4C15-A441-DED7710EFF8B}"/>
    <dgm:cxn modelId="{B0B36663-07CA-4A24-B35A-B1CCA1DA04C5}" type="presOf" srcId="{1AE744EC-B3CF-44F1-B4CF-A6B9CEF03C5B}" destId="{0D44145C-2BF3-4268-B43A-03EC04ABE0AD}" srcOrd="0" destOrd="0" presId="urn:microsoft.com/office/officeart/2005/8/layout/hList9"/>
    <dgm:cxn modelId="{CB2B1B65-F60F-4C8D-B57F-29AF27FEA3BC}" type="presOf" srcId="{97E13E3C-B2E8-4DB8-98DB-AB3C97E5BC0E}" destId="{A67B8F98-7D80-4F99-A537-94100E00277F}" srcOrd="0" destOrd="0" presId="urn:microsoft.com/office/officeart/2005/8/layout/hList9"/>
    <dgm:cxn modelId="{4D028950-C57E-493C-9F8B-3AF1A9668FEE}" type="presOf" srcId="{43AE6575-986C-4926-96D0-BFF5DB3AD920}" destId="{3D8E5040-6565-4700-AAF0-179E6C0C0A62}" srcOrd="1" destOrd="0" presId="urn:microsoft.com/office/officeart/2005/8/layout/hList9"/>
    <dgm:cxn modelId="{4DA9595A-DF62-4835-B96E-4C23BEA30E33}" type="presOf" srcId="{97E13E3C-B2E8-4DB8-98DB-AB3C97E5BC0E}" destId="{AE965F41-251C-4DEC-8763-93BFBAC3D522}" srcOrd="1" destOrd="0" presId="urn:microsoft.com/office/officeart/2005/8/layout/hList9"/>
    <dgm:cxn modelId="{3B4DF95A-1CE7-43DF-8A7C-C7CE050DE161}" type="presOf" srcId="{7DAD1BCF-E667-4B9A-AE45-0B8ACFB1EBC7}" destId="{09141CB9-435B-41CA-BD68-7982E6286292}" srcOrd="0" destOrd="0" presId="urn:microsoft.com/office/officeart/2005/8/layout/hList9"/>
    <dgm:cxn modelId="{7512617D-912A-41F2-A807-D5BB0EF54FFB}" srcId="{3908174B-9803-464F-BECE-8A4F4C356BEF}" destId="{7DAD1BCF-E667-4B9A-AE45-0B8ACFB1EBC7}" srcOrd="1" destOrd="0" parTransId="{DACE7B0F-30CD-4A99-8D8D-1EC00AC47359}" sibTransId="{4BCB0BDB-C2FB-46ED-A520-17F87D24A73B}"/>
    <dgm:cxn modelId="{DD87907F-B20B-4B5B-88A1-E0FA3061B68D}" type="presOf" srcId="{116E2C5B-3405-4426-9A5B-FFA693AE7D18}" destId="{DD9EFEDA-8546-4B31-AC7D-478AF86BA329}" srcOrd="1" destOrd="0" presId="urn:microsoft.com/office/officeart/2005/8/layout/hList9"/>
    <dgm:cxn modelId="{72DE6088-2033-40A9-96C8-E6DE5E07E30F}" type="presOf" srcId="{3908174B-9803-464F-BECE-8A4F4C356BEF}" destId="{FEDB5533-58A6-4B49-A072-D0B5598328F1}" srcOrd="0" destOrd="0" presId="urn:microsoft.com/office/officeart/2005/8/layout/hList9"/>
    <dgm:cxn modelId="{849810A2-AC1F-4DC6-99AF-05DD21B5A504}" type="presOf" srcId="{7DAD1BCF-E667-4B9A-AE45-0B8ACFB1EBC7}" destId="{5C106AA6-B3B1-47FA-A501-25B58D8726B7}" srcOrd="1" destOrd="0" presId="urn:microsoft.com/office/officeart/2005/8/layout/hList9"/>
    <dgm:cxn modelId="{348F95BA-E243-4CE0-8475-52C869BEEA42}" srcId="{89009386-1CAB-404E-A9D9-A65FA61B5AB7}" destId="{702C9D1B-3D4F-46C1-B327-5FE7A5642B1B}" srcOrd="0" destOrd="0" parTransId="{15696E09-074C-46E7-98E8-E55B19FB7FE9}" sibTransId="{C1A0A18B-EE96-4548-AF1D-8F305C730251}"/>
    <dgm:cxn modelId="{4E71F5C5-B52F-4D6E-A828-7682914A42FA}" srcId="{3908174B-9803-464F-BECE-8A4F4C356BEF}" destId="{116E2C5B-3405-4426-9A5B-FFA693AE7D18}" srcOrd="0" destOrd="0" parTransId="{0828701D-DBC3-444E-80C2-F078FB951C5A}" sibTransId="{368A10AF-9715-47BD-8AA1-B5477B0DCA23}"/>
    <dgm:cxn modelId="{C03AFFC5-8A8E-4FCA-A455-8394922494FF}" type="presOf" srcId="{702C9D1B-3D4F-46C1-B327-5FE7A5642B1B}" destId="{6E5FF3FA-32BB-444B-BDE5-1F1E6BF832FD}" srcOrd="0" destOrd="0" presId="urn:microsoft.com/office/officeart/2005/8/layout/hList9"/>
    <dgm:cxn modelId="{006A72E1-72E7-4378-9F0F-F56AFE2A506A}" type="presOf" srcId="{702C9D1B-3D4F-46C1-B327-5FE7A5642B1B}" destId="{39140E56-697A-48F5-ADC0-E096D7B2A8FC}" srcOrd="1" destOrd="0" presId="urn:microsoft.com/office/officeart/2005/8/layout/hList9"/>
    <dgm:cxn modelId="{57EEFBE1-B7B2-4300-BFC1-322554912589}" type="presOf" srcId="{116E2C5B-3405-4426-9A5B-FFA693AE7D18}" destId="{BB264863-623B-4586-991C-10CBEE18909A}" srcOrd="0" destOrd="0" presId="urn:microsoft.com/office/officeart/2005/8/layout/hList9"/>
    <dgm:cxn modelId="{8EADF1FC-D95C-4A36-BB4D-3C5F7F46A1D3}" srcId="{1AE744EC-B3CF-44F1-B4CF-A6B9CEF03C5B}" destId="{3908174B-9803-464F-BECE-8A4F4C356BEF}" srcOrd="1" destOrd="0" parTransId="{55F664CF-034F-4F8E-937B-A80AD0547396}" sibTransId="{04B0E55D-062A-4659-A781-6F35526FC1E8}"/>
    <dgm:cxn modelId="{0EF79013-A34E-479F-939E-32866299230F}" type="presParOf" srcId="{0D44145C-2BF3-4268-B43A-03EC04ABE0AD}" destId="{7DB34441-6E70-4746-9F9B-4D367EE3C8E8}" srcOrd="0" destOrd="0" presId="urn:microsoft.com/office/officeart/2005/8/layout/hList9"/>
    <dgm:cxn modelId="{FCF9AD4E-1529-4942-AA4F-CE8A327DDFEC}" type="presParOf" srcId="{0D44145C-2BF3-4268-B43A-03EC04ABE0AD}" destId="{C4554C5A-6DF4-4424-B0E6-9B1DB9E9FDD3}" srcOrd="1" destOrd="0" presId="urn:microsoft.com/office/officeart/2005/8/layout/hList9"/>
    <dgm:cxn modelId="{21522F23-ADC5-4019-9A8F-F034B9893300}" type="presParOf" srcId="{C4554C5A-6DF4-4424-B0E6-9B1DB9E9FDD3}" destId="{5D3CECC7-5639-4FCE-AD28-2D20DED60D63}" srcOrd="0" destOrd="0" presId="urn:microsoft.com/office/officeart/2005/8/layout/hList9"/>
    <dgm:cxn modelId="{BE761444-9321-4806-86C1-8040174CF9F3}" type="presParOf" srcId="{C4554C5A-6DF4-4424-B0E6-9B1DB9E9FDD3}" destId="{6A8F3679-F162-48BE-959D-41177DAEAFA9}" srcOrd="1" destOrd="0" presId="urn:microsoft.com/office/officeart/2005/8/layout/hList9"/>
    <dgm:cxn modelId="{0816538D-D04D-43B0-9F84-8F5D23B7A335}" type="presParOf" srcId="{6A8F3679-F162-48BE-959D-41177DAEAFA9}" destId="{6E5FF3FA-32BB-444B-BDE5-1F1E6BF832FD}" srcOrd="0" destOrd="0" presId="urn:microsoft.com/office/officeart/2005/8/layout/hList9"/>
    <dgm:cxn modelId="{FA129F9E-330D-4594-A7E2-B3A039663463}" type="presParOf" srcId="{6A8F3679-F162-48BE-959D-41177DAEAFA9}" destId="{39140E56-697A-48F5-ADC0-E096D7B2A8FC}" srcOrd="1" destOrd="0" presId="urn:microsoft.com/office/officeart/2005/8/layout/hList9"/>
    <dgm:cxn modelId="{45EEFBD3-9754-41BB-9576-169B3116B1AF}" type="presParOf" srcId="{0D44145C-2BF3-4268-B43A-03EC04ABE0AD}" destId="{11734198-1DC9-4851-B659-2F2CE06D27AE}" srcOrd="2" destOrd="0" presId="urn:microsoft.com/office/officeart/2005/8/layout/hList9"/>
    <dgm:cxn modelId="{4F2929EC-F5D0-4E52-93E7-EF56C639B07E}" type="presParOf" srcId="{0D44145C-2BF3-4268-B43A-03EC04ABE0AD}" destId="{D0B2C363-13BF-4E02-B559-0CFCE621ECCD}" srcOrd="3" destOrd="0" presId="urn:microsoft.com/office/officeart/2005/8/layout/hList9"/>
    <dgm:cxn modelId="{2FBD9ADB-37B5-48F3-BBD1-9AF6B7D1EA9F}" type="presParOf" srcId="{0D44145C-2BF3-4268-B43A-03EC04ABE0AD}" destId="{F339ACC8-3299-4355-BD6B-EE5FE35343A6}" srcOrd="4" destOrd="0" presId="urn:microsoft.com/office/officeart/2005/8/layout/hList9"/>
    <dgm:cxn modelId="{FE083600-7E4F-49FA-8851-9F0BCD3E1013}" type="presParOf" srcId="{0D44145C-2BF3-4268-B43A-03EC04ABE0AD}" destId="{7CA34F6C-F34C-4A11-A1D7-487600B989D4}" srcOrd="5" destOrd="0" presId="urn:microsoft.com/office/officeart/2005/8/layout/hList9"/>
    <dgm:cxn modelId="{585EA950-8F03-4898-AFBF-7B61A0D7187D}" type="presParOf" srcId="{0D44145C-2BF3-4268-B43A-03EC04ABE0AD}" destId="{A1C9539D-C584-49EB-A1B8-077182F3D474}" srcOrd="6" destOrd="0" presId="urn:microsoft.com/office/officeart/2005/8/layout/hList9"/>
    <dgm:cxn modelId="{B53354DA-49D3-4CB4-BC50-957ED74A605E}" type="presParOf" srcId="{A1C9539D-C584-49EB-A1B8-077182F3D474}" destId="{01F2EDA9-BEEC-40E7-A12E-D17D8D148BCF}" srcOrd="0" destOrd="0" presId="urn:microsoft.com/office/officeart/2005/8/layout/hList9"/>
    <dgm:cxn modelId="{18E4DF4C-C2FC-4273-81F7-06FC36583626}" type="presParOf" srcId="{A1C9539D-C584-49EB-A1B8-077182F3D474}" destId="{ADCFA642-3E8D-400D-BAA5-91CB990CBDDF}" srcOrd="1" destOrd="0" presId="urn:microsoft.com/office/officeart/2005/8/layout/hList9"/>
    <dgm:cxn modelId="{3EE4989A-5E4B-4935-BAFD-51C0646AEE13}" type="presParOf" srcId="{ADCFA642-3E8D-400D-BAA5-91CB990CBDDF}" destId="{BB264863-623B-4586-991C-10CBEE18909A}" srcOrd="0" destOrd="0" presId="urn:microsoft.com/office/officeart/2005/8/layout/hList9"/>
    <dgm:cxn modelId="{A016DAFE-9119-474E-A2C9-3E016DD0078B}" type="presParOf" srcId="{ADCFA642-3E8D-400D-BAA5-91CB990CBDDF}" destId="{DD9EFEDA-8546-4B31-AC7D-478AF86BA329}" srcOrd="1" destOrd="0" presId="urn:microsoft.com/office/officeart/2005/8/layout/hList9"/>
    <dgm:cxn modelId="{DB9B46E8-A6A0-4C0A-B2D9-A9B9AE5D4561}" type="presParOf" srcId="{A1C9539D-C584-49EB-A1B8-077182F3D474}" destId="{FC87B19E-434D-48C8-95FF-B92AB912CCE5}" srcOrd="2" destOrd="0" presId="urn:microsoft.com/office/officeart/2005/8/layout/hList9"/>
    <dgm:cxn modelId="{6AE3A0FF-88CE-4AB5-9ED6-D272E1449CB4}" type="presParOf" srcId="{FC87B19E-434D-48C8-95FF-B92AB912CCE5}" destId="{09141CB9-435B-41CA-BD68-7982E6286292}" srcOrd="0" destOrd="0" presId="urn:microsoft.com/office/officeart/2005/8/layout/hList9"/>
    <dgm:cxn modelId="{A7B9E610-DF90-4EEA-9230-B24A4B803AEF}" type="presParOf" srcId="{FC87B19E-434D-48C8-95FF-B92AB912CCE5}" destId="{5C106AA6-B3B1-47FA-A501-25B58D8726B7}" srcOrd="1" destOrd="0" presId="urn:microsoft.com/office/officeart/2005/8/layout/hList9"/>
    <dgm:cxn modelId="{F44B3CD1-9164-45FF-BFC1-825B14A35718}" type="presParOf" srcId="{A1C9539D-C584-49EB-A1B8-077182F3D474}" destId="{37B24437-EF6A-4EC0-8D17-50EC41C92E87}" srcOrd="3" destOrd="0" presId="urn:microsoft.com/office/officeart/2005/8/layout/hList9"/>
    <dgm:cxn modelId="{9235F4B6-9584-4A27-B966-147D1A441E22}" type="presParOf" srcId="{37B24437-EF6A-4EC0-8D17-50EC41C92E87}" destId="{A67B8F98-7D80-4F99-A537-94100E00277F}" srcOrd="0" destOrd="0" presId="urn:microsoft.com/office/officeart/2005/8/layout/hList9"/>
    <dgm:cxn modelId="{90D20B6E-5198-46F8-962F-78F8F8625C46}" type="presParOf" srcId="{37B24437-EF6A-4EC0-8D17-50EC41C92E87}" destId="{AE965F41-251C-4DEC-8763-93BFBAC3D522}" srcOrd="1" destOrd="0" presId="urn:microsoft.com/office/officeart/2005/8/layout/hList9"/>
    <dgm:cxn modelId="{259E9149-D02E-4DA8-B113-C0E589C48EA0}" type="presParOf" srcId="{A1C9539D-C584-49EB-A1B8-077182F3D474}" destId="{F9EB5363-E2F4-4E73-8387-A6AA0E1A4363}" srcOrd="4" destOrd="0" presId="urn:microsoft.com/office/officeart/2005/8/layout/hList9"/>
    <dgm:cxn modelId="{9AE603B8-9DAC-440B-BCBF-1CF70AB480E7}" type="presParOf" srcId="{F9EB5363-E2F4-4E73-8387-A6AA0E1A4363}" destId="{65576601-0DDB-4DD8-A6B2-B5DD3566770F}" srcOrd="0" destOrd="0" presId="urn:microsoft.com/office/officeart/2005/8/layout/hList9"/>
    <dgm:cxn modelId="{289D42BC-B2F5-4765-883E-F7C5BFB3EE0A}" type="presParOf" srcId="{F9EB5363-E2F4-4E73-8387-A6AA0E1A4363}" destId="{3D8E5040-6565-4700-AAF0-179E6C0C0A62}" srcOrd="1" destOrd="0" presId="urn:microsoft.com/office/officeart/2005/8/layout/hList9"/>
    <dgm:cxn modelId="{7C0D189C-8E4A-40ED-AB8D-DD38E6A71D60}" type="presParOf" srcId="{0D44145C-2BF3-4268-B43A-03EC04ABE0AD}" destId="{06E0D703-EBB8-41C7-A624-C83F4757BC8E}" srcOrd="7" destOrd="0" presId="urn:microsoft.com/office/officeart/2005/8/layout/hList9"/>
    <dgm:cxn modelId="{1DBFD8BE-A5BF-465F-97DF-E60D1A6983E7}" type="presParOf" srcId="{0D44145C-2BF3-4268-B43A-03EC04ABE0AD}" destId="{FEDB5533-58A6-4B49-A072-D0B5598328F1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AE744EC-B3CF-44F1-B4CF-A6B9CEF03C5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9009386-1CAB-404E-A9D9-A65FA61B5AB7}">
      <dgm:prSet phldrT="[Text]"/>
      <dgm:spPr>
        <a:solidFill>
          <a:schemeClr val="accent6"/>
        </a:solidFill>
      </dgm:spPr>
      <dgm:t>
        <a:bodyPr/>
        <a:lstStyle/>
        <a:p>
          <a:r>
            <a:rPr lang="de-DE" dirty="0"/>
            <a:t>+</a:t>
          </a:r>
        </a:p>
      </dgm:t>
    </dgm:pt>
    <dgm:pt modelId="{094C4002-2ADE-4BDA-A6BF-540D26B720F7}" type="parTrans" cxnId="{3FAF7226-94F7-4FFB-BE65-B89193F27A05}">
      <dgm:prSet/>
      <dgm:spPr/>
      <dgm:t>
        <a:bodyPr/>
        <a:lstStyle/>
        <a:p>
          <a:endParaRPr lang="de-DE"/>
        </a:p>
      </dgm:t>
    </dgm:pt>
    <dgm:pt modelId="{0170486F-7915-42F7-9601-97030DBC0721}" type="sibTrans" cxnId="{3FAF7226-94F7-4FFB-BE65-B89193F27A05}">
      <dgm:prSet/>
      <dgm:spPr/>
      <dgm:t>
        <a:bodyPr/>
        <a:lstStyle/>
        <a:p>
          <a:endParaRPr lang="de-DE"/>
        </a:p>
      </dgm:t>
    </dgm:pt>
    <dgm:pt modelId="{702C9D1B-3D4F-46C1-B327-5FE7A5642B1B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Implement-</a:t>
          </a:r>
          <a:r>
            <a:rPr lang="en-US" noProof="0" dirty="0" err="1"/>
            <a:t>ation</a:t>
          </a:r>
          <a:endParaRPr lang="en-US" noProof="0" dirty="0"/>
        </a:p>
      </dgm:t>
    </dgm:pt>
    <dgm:pt modelId="{15696E09-074C-46E7-98E8-E55B19FB7FE9}" type="parTrans" cxnId="{348F95BA-E243-4CE0-8475-52C869BEEA42}">
      <dgm:prSet/>
      <dgm:spPr/>
      <dgm:t>
        <a:bodyPr/>
        <a:lstStyle/>
        <a:p>
          <a:endParaRPr lang="de-DE"/>
        </a:p>
      </dgm:t>
    </dgm:pt>
    <dgm:pt modelId="{C1A0A18B-EE96-4548-AF1D-8F305C730251}" type="sibTrans" cxnId="{348F95BA-E243-4CE0-8475-52C869BEEA42}">
      <dgm:prSet/>
      <dgm:spPr/>
      <dgm:t>
        <a:bodyPr/>
        <a:lstStyle/>
        <a:p>
          <a:endParaRPr lang="de-DE"/>
        </a:p>
      </dgm:t>
    </dgm:pt>
    <dgm:pt modelId="{3908174B-9803-464F-BECE-8A4F4C356BEF}">
      <dgm:prSet phldrT="[Text]"/>
      <dgm:spPr>
        <a:solidFill>
          <a:srgbClr val="FF0000"/>
        </a:solidFill>
      </dgm:spPr>
      <dgm:t>
        <a:bodyPr/>
        <a:lstStyle/>
        <a:p>
          <a:r>
            <a:rPr lang="de-DE" dirty="0"/>
            <a:t>-</a:t>
          </a:r>
        </a:p>
      </dgm:t>
    </dgm:pt>
    <dgm:pt modelId="{55F664CF-034F-4F8E-937B-A80AD0547396}" type="parTrans" cxnId="{8EADF1FC-D95C-4A36-BB4D-3C5F7F46A1D3}">
      <dgm:prSet/>
      <dgm:spPr/>
      <dgm:t>
        <a:bodyPr/>
        <a:lstStyle/>
        <a:p>
          <a:endParaRPr lang="de-DE"/>
        </a:p>
      </dgm:t>
    </dgm:pt>
    <dgm:pt modelId="{04B0E55D-062A-4659-A781-6F35526FC1E8}" type="sibTrans" cxnId="{8EADF1FC-D95C-4A36-BB4D-3C5F7F46A1D3}">
      <dgm:prSet/>
      <dgm:spPr/>
      <dgm:t>
        <a:bodyPr/>
        <a:lstStyle/>
        <a:p>
          <a:endParaRPr lang="de-DE"/>
        </a:p>
      </dgm:t>
    </dgm:pt>
    <dgm:pt modelId="{116E2C5B-3405-4426-9A5B-FFA693AE7D18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Wrong Positives</a:t>
          </a:r>
        </a:p>
      </dgm:t>
    </dgm:pt>
    <dgm:pt modelId="{0828701D-DBC3-444E-80C2-F078FB951C5A}" type="parTrans" cxnId="{4E71F5C5-B52F-4D6E-A828-7682914A42FA}">
      <dgm:prSet/>
      <dgm:spPr/>
      <dgm:t>
        <a:bodyPr/>
        <a:lstStyle/>
        <a:p>
          <a:endParaRPr lang="de-DE"/>
        </a:p>
      </dgm:t>
    </dgm:pt>
    <dgm:pt modelId="{368A10AF-9715-47BD-8AA1-B5477B0DCA23}" type="sibTrans" cxnId="{4E71F5C5-B52F-4D6E-A828-7682914A42FA}">
      <dgm:prSet/>
      <dgm:spPr/>
      <dgm:t>
        <a:bodyPr/>
        <a:lstStyle/>
        <a:p>
          <a:endParaRPr lang="de-DE"/>
        </a:p>
      </dgm:t>
    </dgm:pt>
    <dgm:pt modelId="{7DAD1BCF-E667-4B9A-AE45-0B8ACFB1EBC7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Access To Source Code</a:t>
          </a:r>
        </a:p>
      </dgm:t>
    </dgm:pt>
    <dgm:pt modelId="{DACE7B0F-30CD-4A99-8D8D-1EC00AC47359}" type="parTrans" cxnId="{7512617D-912A-41F2-A807-D5BB0EF54FFB}">
      <dgm:prSet/>
      <dgm:spPr/>
      <dgm:t>
        <a:bodyPr/>
        <a:lstStyle/>
        <a:p>
          <a:endParaRPr lang="de-DE"/>
        </a:p>
      </dgm:t>
    </dgm:pt>
    <dgm:pt modelId="{4BCB0BDB-C2FB-46ED-A520-17F87D24A73B}" type="sibTrans" cxnId="{7512617D-912A-41F2-A807-D5BB0EF54FFB}">
      <dgm:prSet/>
      <dgm:spPr/>
      <dgm:t>
        <a:bodyPr/>
        <a:lstStyle/>
        <a:p>
          <a:endParaRPr lang="de-DE"/>
        </a:p>
      </dgm:t>
    </dgm:pt>
    <dgm:pt modelId="{97E13E3C-B2E8-4DB8-98DB-AB3C97E5BC0E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Legacy Code</a:t>
          </a:r>
        </a:p>
      </dgm:t>
    </dgm:pt>
    <dgm:pt modelId="{E94D29B7-FC30-49F9-BA0E-82BEE9FAD4CD}" type="parTrans" cxnId="{446A5D43-FFF2-4C81-A304-BAEF35FC4ADB}">
      <dgm:prSet/>
      <dgm:spPr/>
      <dgm:t>
        <a:bodyPr/>
        <a:lstStyle/>
        <a:p>
          <a:endParaRPr lang="de-DE"/>
        </a:p>
      </dgm:t>
    </dgm:pt>
    <dgm:pt modelId="{9BA9AAD3-C6DA-4C15-A441-DED7710EFF8B}" type="sibTrans" cxnId="{446A5D43-FFF2-4C81-A304-BAEF35FC4ADB}">
      <dgm:prSet/>
      <dgm:spPr/>
      <dgm:t>
        <a:bodyPr/>
        <a:lstStyle/>
        <a:p>
          <a:endParaRPr lang="de-DE"/>
        </a:p>
      </dgm:t>
    </dgm:pt>
    <dgm:pt modelId="{43AE6575-986C-4926-96D0-BFF5DB3AD920}">
      <dgm:prSet phldrT="[Text]"/>
      <dgm:spPr>
        <a:solidFill>
          <a:schemeClr val="bg1">
            <a:lumMod val="95000"/>
            <a:alpha val="90000"/>
          </a:schemeClr>
        </a:solidFill>
        <a:ln w="38100"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noProof="0" dirty="0"/>
            <a:t>Size Of Memory</a:t>
          </a:r>
        </a:p>
      </dgm:t>
    </dgm:pt>
    <dgm:pt modelId="{D23AA03F-D327-42F4-A10E-9D0425188AD2}" type="parTrans" cxnId="{32155B37-A21B-4DEA-BC28-8685DA48EC78}">
      <dgm:prSet/>
      <dgm:spPr/>
      <dgm:t>
        <a:bodyPr/>
        <a:lstStyle/>
        <a:p>
          <a:endParaRPr lang="de-DE"/>
        </a:p>
      </dgm:t>
    </dgm:pt>
    <dgm:pt modelId="{1F584346-BBF0-486B-B526-2037BFB9CC2B}" type="sibTrans" cxnId="{32155B37-A21B-4DEA-BC28-8685DA48EC78}">
      <dgm:prSet/>
      <dgm:spPr/>
      <dgm:t>
        <a:bodyPr/>
        <a:lstStyle/>
        <a:p>
          <a:endParaRPr lang="de-DE"/>
        </a:p>
      </dgm:t>
    </dgm:pt>
    <dgm:pt modelId="{0D44145C-2BF3-4268-B43A-03EC04ABE0AD}" type="pres">
      <dgm:prSet presAssocID="{1AE744EC-B3CF-44F1-B4CF-A6B9CEF03C5B}" presName="list" presStyleCnt="0">
        <dgm:presLayoutVars>
          <dgm:dir/>
          <dgm:animLvl val="lvl"/>
        </dgm:presLayoutVars>
      </dgm:prSet>
      <dgm:spPr/>
    </dgm:pt>
    <dgm:pt modelId="{7DB34441-6E70-4746-9F9B-4D367EE3C8E8}" type="pres">
      <dgm:prSet presAssocID="{89009386-1CAB-404E-A9D9-A65FA61B5AB7}" presName="posSpace" presStyleCnt="0"/>
      <dgm:spPr/>
    </dgm:pt>
    <dgm:pt modelId="{C4554C5A-6DF4-4424-B0E6-9B1DB9E9FDD3}" type="pres">
      <dgm:prSet presAssocID="{89009386-1CAB-404E-A9D9-A65FA61B5AB7}" presName="vertFlow" presStyleCnt="0"/>
      <dgm:spPr/>
    </dgm:pt>
    <dgm:pt modelId="{5D3CECC7-5639-4FCE-AD28-2D20DED60D63}" type="pres">
      <dgm:prSet presAssocID="{89009386-1CAB-404E-A9D9-A65FA61B5AB7}" presName="topSpace" presStyleCnt="0"/>
      <dgm:spPr/>
    </dgm:pt>
    <dgm:pt modelId="{6A8F3679-F162-48BE-959D-41177DAEAFA9}" type="pres">
      <dgm:prSet presAssocID="{89009386-1CAB-404E-A9D9-A65FA61B5AB7}" presName="firstComp" presStyleCnt="0"/>
      <dgm:spPr/>
    </dgm:pt>
    <dgm:pt modelId="{6E5FF3FA-32BB-444B-BDE5-1F1E6BF832FD}" type="pres">
      <dgm:prSet presAssocID="{89009386-1CAB-404E-A9D9-A65FA61B5AB7}" presName="firstChild" presStyleLbl="bgAccFollowNode1" presStyleIdx="0" presStyleCnt="5" custLinFactNeighborX="-551" custLinFactNeighborY="324"/>
      <dgm:spPr/>
    </dgm:pt>
    <dgm:pt modelId="{39140E56-697A-48F5-ADC0-E096D7B2A8FC}" type="pres">
      <dgm:prSet presAssocID="{89009386-1CAB-404E-A9D9-A65FA61B5AB7}" presName="firstChildTx" presStyleLbl="bgAccFollowNode1" presStyleIdx="0" presStyleCnt="5">
        <dgm:presLayoutVars>
          <dgm:bulletEnabled val="1"/>
        </dgm:presLayoutVars>
      </dgm:prSet>
      <dgm:spPr/>
    </dgm:pt>
    <dgm:pt modelId="{11734198-1DC9-4851-B659-2F2CE06D27AE}" type="pres">
      <dgm:prSet presAssocID="{89009386-1CAB-404E-A9D9-A65FA61B5AB7}" presName="negSpace" presStyleCnt="0"/>
      <dgm:spPr/>
    </dgm:pt>
    <dgm:pt modelId="{D0B2C363-13BF-4E02-B559-0CFCE621ECCD}" type="pres">
      <dgm:prSet presAssocID="{89009386-1CAB-404E-A9D9-A65FA61B5AB7}" presName="circle" presStyleLbl="node1" presStyleIdx="0" presStyleCnt="2"/>
      <dgm:spPr/>
    </dgm:pt>
    <dgm:pt modelId="{F339ACC8-3299-4355-BD6B-EE5FE35343A6}" type="pres">
      <dgm:prSet presAssocID="{0170486F-7915-42F7-9601-97030DBC0721}" presName="transSpace" presStyleCnt="0"/>
      <dgm:spPr/>
    </dgm:pt>
    <dgm:pt modelId="{7CA34F6C-F34C-4A11-A1D7-487600B989D4}" type="pres">
      <dgm:prSet presAssocID="{3908174B-9803-464F-BECE-8A4F4C356BEF}" presName="posSpace" presStyleCnt="0"/>
      <dgm:spPr/>
    </dgm:pt>
    <dgm:pt modelId="{A1C9539D-C584-49EB-A1B8-077182F3D474}" type="pres">
      <dgm:prSet presAssocID="{3908174B-9803-464F-BECE-8A4F4C356BEF}" presName="vertFlow" presStyleCnt="0"/>
      <dgm:spPr/>
    </dgm:pt>
    <dgm:pt modelId="{01F2EDA9-BEEC-40E7-A12E-D17D8D148BCF}" type="pres">
      <dgm:prSet presAssocID="{3908174B-9803-464F-BECE-8A4F4C356BEF}" presName="topSpace" presStyleCnt="0"/>
      <dgm:spPr/>
    </dgm:pt>
    <dgm:pt modelId="{ADCFA642-3E8D-400D-BAA5-91CB990CBDDF}" type="pres">
      <dgm:prSet presAssocID="{3908174B-9803-464F-BECE-8A4F4C356BEF}" presName="firstComp" presStyleCnt="0"/>
      <dgm:spPr/>
    </dgm:pt>
    <dgm:pt modelId="{BB264863-623B-4586-991C-10CBEE18909A}" type="pres">
      <dgm:prSet presAssocID="{3908174B-9803-464F-BECE-8A4F4C356BEF}" presName="firstChild" presStyleLbl="bgAccFollowNode1" presStyleIdx="1" presStyleCnt="5" custLinFactNeighborX="-551" custLinFactNeighborY="324"/>
      <dgm:spPr/>
    </dgm:pt>
    <dgm:pt modelId="{DD9EFEDA-8546-4B31-AC7D-478AF86BA329}" type="pres">
      <dgm:prSet presAssocID="{3908174B-9803-464F-BECE-8A4F4C356BEF}" presName="firstChildTx" presStyleLbl="bgAccFollowNode1" presStyleIdx="1" presStyleCnt="5">
        <dgm:presLayoutVars>
          <dgm:bulletEnabled val="1"/>
        </dgm:presLayoutVars>
      </dgm:prSet>
      <dgm:spPr/>
    </dgm:pt>
    <dgm:pt modelId="{FC87B19E-434D-48C8-95FF-B92AB912CCE5}" type="pres">
      <dgm:prSet presAssocID="{7DAD1BCF-E667-4B9A-AE45-0B8ACFB1EBC7}" presName="comp" presStyleCnt="0"/>
      <dgm:spPr/>
    </dgm:pt>
    <dgm:pt modelId="{09141CB9-435B-41CA-BD68-7982E6286292}" type="pres">
      <dgm:prSet presAssocID="{7DAD1BCF-E667-4B9A-AE45-0B8ACFB1EBC7}" presName="child" presStyleLbl="bgAccFollowNode1" presStyleIdx="2" presStyleCnt="5" custLinFactNeighborX="-551" custLinFactNeighborY="324"/>
      <dgm:spPr/>
    </dgm:pt>
    <dgm:pt modelId="{5C106AA6-B3B1-47FA-A501-25B58D8726B7}" type="pres">
      <dgm:prSet presAssocID="{7DAD1BCF-E667-4B9A-AE45-0B8ACFB1EBC7}" presName="childTx" presStyleLbl="bgAccFollowNode1" presStyleIdx="2" presStyleCnt="5">
        <dgm:presLayoutVars>
          <dgm:bulletEnabled val="1"/>
        </dgm:presLayoutVars>
      </dgm:prSet>
      <dgm:spPr/>
    </dgm:pt>
    <dgm:pt modelId="{37B24437-EF6A-4EC0-8D17-50EC41C92E87}" type="pres">
      <dgm:prSet presAssocID="{97E13E3C-B2E8-4DB8-98DB-AB3C97E5BC0E}" presName="comp" presStyleCnt="0"/>
      <dgm:spPr/>
    </dgm:pt>
    <dgm:pt modelId="{A67B8F98-7D80-4F99-A537-94100E00277F}" type="pres">
      <dgm:prSet presAssocID="{97E13E3C-B2E8-4DB8-98DB-AB3C97E5BC0E}" presName="child" presStyleLbl="bgAccFollowNode1" presStyleIdx="3" presStyleCnt="5" custLinFactNeighborX="-551" custLinFactNeighborY="324"/>
      <dgm:spPr/>
    </dgm:pt>
    <dgm:pt modelId="{AE965F41-251C-4DEC-8763-93BFBAC3D522}" type="pres">
      <dgm:prSet presAssocID="{97E13E3C-B2E8-4DB8-98DB-AB3C97E5BC0E}" presName="childTx" presStyleLbl="bgAccFollowNode1" presStyleIdx="3" presStyleCnt="5">
        <dgm:presLayoutVars>
          <dgm:bulletEnabled val="1"/>
        </dgm:presLayoutVars>
      </dgm:prSet>
      <dgm:spPr/>
    </dgm:pt>
    <dgm:pt modelId="{F9EB5363-E2F4-4E73-8387-A6AA0E1A4363}" type="pres">
      <dgm:prSet presAssocID="{43AE6575-986C-4926-96D0-BFF5DB3AD920}" presName="comp" presStyleCnt="0"/>
      <dgm:spPr/>
    </dgm:pt>
    <dgm:pt modelId="{65576601-0DDB-4DD8-A6B2-B5DD3566770F}" type="pres">
      <dgm:prSet presAssocID="{43AE6575-986C-4926-96D0-BFF5DB3AD920}" presName="child" presStyleLbl="bgAccFollowNode1" presStyleIdx="4" presStyleCnt="5" custLinFactNeighborX="-551" custLinFactNeighborY="324"/>
      <dgm:spPr/>
    </dgm:pt>
    <dgm:pt modelId="{3D8E5040-6565-4700-AAF0-179E6C0C0A62}" type="pres">
      <dgm:prSet presAssocID="{43AE6575-986C-4926-96D0-BFF5DB3AD920}" presName="childTx" presStyleLbl="bgAccFollowNode1" presStyleIdx="4" presStyleCnt="5">
        <dgm:presLayoutVars>
          <dgm:bulletEnabled val="1"/>
        </dgm:presLayoutVars>
      </dgm:prSet>
      <dgm:spPr/>
    </dgm:pt>
    <dgm:pt modelId="{06E0D703-EBB8-41C7-A624-C83F4757BC8E}" type="pres">
      <dgm:prSet presAssocID="{3908174B-9803-464F-BECE-8A4F4C356BEF}" presName="negSpace" presStyleCnt="0"/>
      <dgm:spPr/>
    </dgm:pt>
    <dgm:pt modelId="{FEDB5533-58A6-4B49-A072-D0B5598328F1}" type="pres">
      <dgm:prSet presAssocID="{3908174B-9803-464F-BECE-8A4F4C356BEF}" presName="circle" presStyleLbl="node1" presStyleIdx="1" presStyleCnt="2"/>
      <dgm:spPr/>
    </dgm:pt>
  </dgm:ptLst>
  <dgm:cxnLst>
    <dgm:cxn modelId="{3FAF7226-94F7-4FFB-BE65-B89193F27A05}" srcId="{1AE744EC-B3CF-44F1-B4CF-A6B9CEF03C5B}" destId="{89009386-1CAB-404E-A9D9-A65FA61B5AB7}" srcOrd="0" destOrd="0" parTransId="{094C4002-2ADE-4BDA-A6BF-540D26B720F7}" sibTransId="{0170486F-7915-42F7-9601-97030DBC0721}"/>
    <dgm:cxn modelId="{6CF6E527-8D17-4C0F-A1A1-AC4F1E3FAA76}" type="presOf" srcId="{43AE6575-986C-4926-96D0-BFF5DB3AD920}" destId="{65576601-0DDB-4DD8-A6B2-B5DD3566770F}" srcOrd="0" destOrd="0" presId="urn:microsoft.com/office/officeart/2005/8/layout/hList9"/>
    <dgm:cxn modelId="{32155B37-A21B-4DEA-BC28-8685DA48EC78}" srcId="{3908174B-9803-464F-BECE-8A4F4C356BEF}" destId="{43AE6575-986C-4926-96D0-BFF5DB3AD920}" srcOrd="3" destOrd="0" parTransId="{D23AA03F-D327-42F4-A10E-9D0425188AD2}" sibTransId="{1F584346-BBF0-486B-B526-2037BFB9CC2B}"/>
    <dgm:cxn modelId="{900A493D-5446-4909-AC29-758DCFC3567C}" type="presOf" srcId="{89009386-1CAB-404E-A9D9-A65FA61B5AB7}" destId="{D0B2C363-13BF-4E02-B559-0CFCE621ECCD}" srcOrd="0" destOrd="0" presId="urn:microsoft.com/office/officeart/2005/8/layout/hList9"/>
    <dgm:cxn modelId="{446A5D43-FFF2-4C81-A304-BAEF35FC4ADB}" srcId="{3908174B-9803-464F-BECE-8A4F4C356BEF}" destId="{97E13E3C-B2E8-4DB8-98DB-AB3C97E5BC0E}" srcOrd="2" destOrd="0" parTransId="{E94D29B7-FC30-49F9-BA0E-82BEE9FAD4CD}" sibTransId="{9BA9AAD3-C6DA-4C15-A441-DED7710EFF8B}"/>
    <dgm:cxn modelId="{B0B36663-07CA-4A24-B35A-B1CCA1DA04C5}" type="presOf" srcId="{1AE744EC-B3CF-44F1-B4CF-A6B9CEF03C5B}" destId="{0D44145C-2BF3-4268-B43A-03EC04ABE0AD}" srcOrd="0" destOrd="0" presId="urn:microsoft.com/office/officeart/2005/8/layout/hList9"/>
    <dgm:cxn modelId="{CB2B1B65-F60F-4C8D-B57F-29AF27FEA3BC}" type="presOf" srcId="{97E13E3C-B2E8-4DB8-98DB-AB3C97E5BC0E}" destId="{A67B8F98-7D80-4F99-A537-94100E00277F}" srcOrd="0" destOrd="0" presId="urn:microsoft.com/office/officeart/2005/8/layout/hList9"/>
    <dgm:cxn modelId="{4D028950-C57E-493C-9F8B-3AF1A9668FEE}" type="presOf" srcId="{43AE6575-986C-4926-96D0-BFF5DB3AD920}" destId="{3D8E5040-6565-4700-AAF0-179E6C0C0A62}" srcOrd="1" destOrd="0" presId="urn:microsoft.com/office/officeart/2005/8/layout/hList9"/>
    <dgm:cxn modelId="{4DA9595A-DF62-4835-B96E-4C23BEA30E33}" type="presOf" srcId="{97E13E3C-B2E8-4DB8-98DB-AB3C97E5BC0E}" destId="{AE965F41-251C-4DEC-8763-93BFBAC3D522}" srcOrd="1" destOrd="0" presId="urn:microsoft.com/office/officeart/2005/8/layout/hList9"/>
    <dgm:cxn modelId="{3B4DF95A-1CE7-43DF-8A7C-C7CE050DE161}" type="presOf" srcId="{7DAD1BCF-E667-4B9A-AE45-0B8ACFB1EBC7}" destId="{09141CB9-435B-41CA-BD68-7982E6286292}" srcOrd="0" destOrd="0" presId="urn:microsoft.com/office/officeart/2005/8/layout/hList9"/>
    <dgm:cxn modelId="{7512617D-912A-41F2-A807-D5BB0EF54FFB}" srcId="{3908174B-9803-464F-BECE-8A4F4C356BEF}" destId="{7DAD1BCF-E667-4B9A-AE45-0B8ACFB1EBC7}" srcOrd="1" destOrd="0" parTransId="{DACE7B0F-30CD-4A99-8D8D-1EC00AC47359}" sibTransId="{4BCB0BDB-C2FB-46ED-A520-17F87D24A73B}"/>
    <dgm:cxn modelId="{DD87907F-B20B-4B5B-88A1-E0FA3061B68D}" type="presOf" srcId="{116E2C5B-3405-4426-9A5B-FFA693AE7D18}" destId="{DD9EFEDA-8546-4B31-AC7D-478AF86BA329}" srcOrd="1" destOrd="0" presId="urn:microsoft.com/office/officeart/2005/8/layout/hList9"/>
    <dgm:cxn modelId="{72DE6088-2033-40A9-96C8-E6DE5E07E30F}" type="presOf" srcId="{3908174B-9803-464F-BECE-8A4F4C356BEF}" destId="{FEDB5533-58A6-4B49-A072-D0B5598328F1}" srcOrd="0" destOrd="0" presId="urn:microsoft.com/office/officeart/2005/8/layout/hList9"/>
    <dgm:cxn modelId="{849810A2-AC1F-4DC6-99AF-05DD21B5A504}" type="presOf" srcId="{7DAD1BCF-E667-4B9A-AE45-0B8ACFB1EBC7}" destId="{5C106AA6-B3B1-47FA-A501-25B58D8726B7}" srcOrd="1" destOrd="0" presId="urn:microsoft.com/office/officeart/2005/8/layout/hList9"/>
    <dgm:cxn modelId="{348F95BA-E243-4CE0-8475-52C869BEEA42}" srcId="{89009386-1CAB-404E-A9D9-A65FA61B5AB7}" destId="{702C9D1B-3D4F-46C1-B327-5FE7A5642B1B}" srcOrd="0" destOrd="0" parTransId="{15696E09-074C-46E7-98E8-E55B19FB7FE9}" sibTransId="{C1A0A18B-EE96-4548-AF1D-8F305C730251}"/>
    <dgm:cxn modelId="{4E71F5C5-B52F-4D6E-A828-7682914A42FA}" srcId="{3908174B-9803-464F-BECE-8A4F4C356BEF}" destId="{116E2C5B-3405-4426-9A5B-FFA693AE7D18}" srcOrd="0" destOrd="0" parTransId="{0828701D-DBC3-444E-80C2-F078FB951C5A}" sibTransId="{368A10AF-9715-47BD-8AA1-B5477B0DCA23}"/>
    <dgm:cxn modelId="{C03AFFC5-8A8E-4FCA-A455-8394922494FF}" type="presOf" srcId="{702C9D1B-3D4F-46C1-B327-5FE7A5642B1B}" destId="{6E5FF3FA-32BB-444B-BDE5-1F1E6BF832FD}" srcOrd="0" destOrd="0" presId="urn:microsoft.com/office/officeart/2005/8/layout/hList9"/>
    <dgm:cxn modelId="{006A72E1-72E7-4378-9F0F-F56AFE2A506A}" type="presOf" srcId="{702C9D1B-3D4F-46C1-B327-5FE7A5642B1B}" destId="{39140E56-697A-48F5-ADC0-E096D7B2A8FC}" srcOrd="1" destOrd="0" presId="urn:microsoft.com/office/officeart/2005/8/layout/hList9"/>
    <dgm:cxn modelId="{57EEFBE1-B7B2-4300-BFC1-322554912589}" type="presOf" srcId="{116E2C5B-3405-4426-9A5B-FFA693AE7D18}" destId="{BB264863-623B-4586-991C-10CBEE18909A}" srcOrd="0" destOrd="0" presId="urn:microsoft.com/office/officeart/2005/8/layout/hList9"/>
    <dgm:cxn modelId="{8EADF1FC-D95C-4A36-BB4D-3C5F7F46A1D3}" srcId="{1AE744EC-B3CF-44F1-B4CF-A6B9CEF03C5B}" destId="{3908174B-9803-464F-BECE-8A4F4C356BEF}" srcOrd="1" destOrd="0" parTransId="{55F664CF-034F-4F8E-937B-A80AD0547396}" sibTransId="{04B0E55D-062A-4659-A781-6F35526FC1E8}"/>
    <dgm:cxn modelId="{0EF79013-A34E-479F-939E-32866299230F}" type="presParOf" srcId="{0D44145C-2BF3-4268-B43A-03EC04ABE0AD}" destId="{7DB34441-6E70-4746-9F9B-4D367EE3C8E8}" srcOrd="0" destOrd="0" presId="urn:microsoft.com/office/officeart/2005/8/layout/hList9"/>
    <dgm:cxn modelId="{FCF9AD4E-1529-4942-AA4F-CE8A327DDFEC}" type="presParOf" srcId="{0D44145C-2BF3-4268-B43A-03EC04ABE0AD}" destId="{C4554C5A-6DF4-4424-B0E6-9B1DB9E9FDD3}" srcOrd="1" destOrd="0" presId="urn:microsoft.com/office/officeart/2005/8/layout/hList9"/>
    <dgm:cxn modelId="{21522F23-ADC5-4019-9A8F-F034B9893300}" type="presParOf" srcId="{C4554C5A-6DF4-4424-B0E6-9B1DB9E9FDD3}" destId="{5D3CECC7-5639-4FCE-AD28-2D20DED60D63}" srcOrd="0" destOrd="0" presId="urn:microsoft.com/office/officeart/2005/8/layout/hList9"/>
    <dgm:cxn modelId="{BE761444-9321-4806-86C1-8040174CF9F3}" type="presParOf" srcId="{C4554C5A-6DF4-4424-B0E6-9B1DB9E9FDD3}" destId="{6A8F3679-F162-48BE-959D-41177DAEAFA9}" srcOrd="1" destOrd="0" presId="urn:microsoft.com/office/officeart/2005/8/layout/hList9"/>
    <dgm:cxn modelId="{0816538D-D04D-43B0-9F84-8F5D23B7A335}" type="presParOf" srcId="{6A8F3679-F162-48BE-959D-41177DAEAFA9}" destId="{6E5FF3FA-32BB-444B-BDE5-1F1E6BF832FD}" srcOrd="0" destOrd="0" presId="urn:microsoft.com/office/officeart/2005/8/layout/hList9"/>
    <dgm:cxn modelId="{FA129F9E-330D-4594-A7E2-B3A039663463}" type="presParOf" srcId="{6A8F3679-F162-48BE-959D-41177DAEAFA9}" destId="{39140E56-697A-48F5-ADC0-E096D7B2A8FC}" srcOrd="1" destOrd="0" presId="urn:microsoft.com/office/officeart/2005/8/layout/hList9"/>
    <dgm:cxn modelId="{45EEFBD3-9754-41BB-9576-169B3116B1AF}" type="presParOf" srcId="{0D44145C-2BF3-4268-B43A-03EC04ABE0AD}" destId="{11734198-1DC9-4851-B659-2F2CE06D27AE}" srcOrd="2" destOrd="0" presId="urn:microsoft.com/office/officeart/2005/8/layout/hList9"/>
    <dgm:cxn modelId="{4F2929EC-F5D0-4E52-93E7-EF56C639B07E}" type="presParOf" srcId="{0D44145C-2BF3-4268-B43A-03EC04ABE0AD}" destId="{D0B2C363-13BF-4E02-B559-0CFCE621ECCD}" srcOrd="3" destOrd="0" presId="urn:microsoft.com/office/officeart/2005/8/layout/hList9"/>
    <dgm:cxn modelId="{2FBD9ADB-37B5-48F3-BBD1-9AF6B7D1EA9F}" type="presParOf" srcId="{0D44145C-2BF3-4268-B43A-03EC04ABE0AD}" destId="{F339ACC8-3299-4355-BD6B-EE5FE35343A6}" srcOrd="4" destOrd="0" presId="urn:microsoft.com/office/officeart/2005/8/layout/hList9"/>
    <dgm:cxn modelId="{FE083600-7E4F-49FA-8851-9F0BCD3E1013}" type="presParOf" srcId="{0D44145C-2BF3-4268-B43A-03EC04ABE0AD}" destId="{7CA34F6C-F34C-4A11-A1D7-487600B989D4}" srcOrd="5" destOrd="0" presId="urn:microsoft.com/office/officeart/2005/8/layout/hList9"/>
    <dgm:cxn modelId="{585EA950-8F03-4898-AFBF-7B61A0D7187D}" type="presParOf" srcId="{0D44145C-2BF3-4268-B43A-03EC04ABE0AD}" destId="{A1C9539D-C584-49EB-A1B8-077182F3D474}" srcOrd="6" destOrd="0" presId="urn:microsoft.com/office/officeart/2005/8/layout/hList9"/>
    <dgm:cxn modelId="{B53354DA-49D3-4CB4-BC50-957ED74A605E}" type="presParOf" srcId="{A1C9539D-C584-49EB-A1B8-077182F3D474}" destId="{01F2EDA9-BEEC-40E7-A12E-D17D8D148BCF}" srcOrd="0" destOrd="0" presId="urn:microsoft.com/office/officeart/2005/8/layout/hList9"/>
    <dgm:cxn modelId="{18E4DF4C-C2FC-4273-81F7-06FC36583626}" type="presParOf" srcId="{A1C9539D-C584-49EB-A1B8-077182F3D474}" destId="{ADCFA642-3E8D-400D-BAA5-91CB990CBDDF}" srcOrd="1" destOrd="0" presId="urn:microsoft.com/office/officeart/2005/8/layout/hList9"/>
    <dgm:cxn modelId="{3EE4989A-5E4B-4935-BAFD-51C0646AEE13}" type="presParOf" srcId="{ADCFA642-3E8D-400D-BAA5-91CB990CBDDF}" destId="{BB264863-623B-4586-991C-10CBEE18909A}" srcOrd="0" destOrd="0" presId="urn:microsoft.com/office/officeart/2005/8/layout/hList9"/>
    <dgm:cxn modelId="{A016DAFE-9119-474E-A2C9-3E016DD0078B}" type="presParOf" srcId="{ADCFA642-3E8D-400D-BAA5-91CB990CBDDF}" destId="{DD9EFEDA-8546-4B31-AC7D-478AF86BA329}" srcOrd="1" destOrd="0" presId="urn:microsoft.com/office/officeart/2005/8/layout/hList9"/>
    <dgm:cxn modelId="{DB9B46E8-A6A0-4C0A-B2D9-A9B9AE5D4561}" type="presParOf" srcId="{A1C9539D-C584-49EB-A1B8-077182F3D474}" destId="{FC87B19E-434D-48C8-95FF-B92AB912CCE5}" srcOrd="2" destOrd="0" presId="urn:microsoft.com/office/officeart/2005/8/layout/hList9"/>
    <dgm:cxn modelId="{6AE3A0FF-88CE-4AB5-9ED6-D272E1449CB4}" type="presParOf" srcId="{FC87B19E-434D-48C8-95FF-B92AB912CCE5}" destId="{09141CB9-435B-41CA-BD68-7982E6286292}" srcOrd="0" destOrd="0" presId="urn:microsoft.com/office/officeart/2005/8/layout/hList9"/>
    <dgm:cxn modelId="{A7B9E610-DF90-4EEA-9230-B24A4B803AEF}" type="presParOf" srcId="{FC87B19E-434D-48C8-95FF-B92AB912CCE5}" destId="{5C106AA6-B3B1-47FA-A501-25B58D8726B7}" srcOrd="1" destOrd="0" presId="urn:microsoft.com/office/officeart/2005/8/layout/hList9"/>
    <dgm:cxn modelId="{F44B3CD1-9164-45FF-BFC1-825B14A35718}" type="presParOf" srcId="{A1C9539D-C584-49EB-A1B8-077182F3D474}" destId="{37B24437-EF6A-4EC0-8D17-50EC41C92E87}" srcOrd="3" destOrd="0" presId="urn:microsoft.com/office/officeart/2005/8/layout/hList9"/>
    <dgm:cxn modelId="{9235F4B6-9584-4A27-B966-147D1A441E22}" type="presParOf" srcId="{37B24437-EF6A-4EC0-8D17-50EC41C92E87}" destId="{A67B8F98-7D80-4F99-A537-94100E00277F}" srcOrd="0" destOrd="0" presId="urn:microsoft.com/office/officeart/2005/8/layout/hList9"/>
    <dgm:cxn modelId="{90D20B6E-5198-46F8-962F-78F8F8625C46}" type="presParOf" srcId="{37B24437-EF6A-4EC0-8D17-50EC41C92E87}" destId="{AE965F41-251C-4DEC-8763-93BFBAC3D522}" srcOrd="1" destOrd="0" presId="urn:microsoft.com/office/officeart/2005/8/layout/hList9"/>
    <dgm:cxn modelId="{259E9149-D02E-4DA8-B113-C0E589C48EA0}" type="presParOf" srcId="{A1C9539D-C584-49EB-A1B8-077182F3D474}" destId="{F9EB5363-E2F4-4E73-8387-A6AA0E1A4363}" srcOrd="4" destOrd="0" presId="urn:microsoft.com/office/officeart/2005/8/layout/hList9"/>
    <dgm:cxn modelId="{9AE603B8-9DAC-440B-BCBF-1CF70AB480E7}" type="presParOf" srcId="{F9EB5363-E2F4-4E73-8387-A6AA0E1A4363}" destId="{65576601-0DDB-4DD8-A6B2-B5DD3566770F}" srcOrd="0" destOrd="0" presId="urn:microsoft.com/office/officeart/2005/8/layout/hList9"/>
    <dgm:cxn modelId="{289D42BC-B2F5-4765-883E-F7C5BFB3EE0A}" type="presParOf" srcId="{F9EB5363-E2F4-4E73-8387-A6AA0E1A4363}" destId="{3D8E5040-6565-4700-AAF0-179E6C0C0A62}" srcOrd="1" destOrd="0" presId="urn:microsoft.com/office/officeart/2005/8/layout/hList9"/>
    <dgm:cxn modelId="{7C0D189C-8E4A-40ED-AB8D-DD38E6A71D60}" type="presParOf" srcId="{0D44145C-2BF3-4268-B43A-03EC04ABE0AD}" destId="{06E0D703-EBB8-41C7-A624-C83F4757BC8E}" srcOrd="7" destOrd="0" presId="urn:microsoft.com/office/officeart/2005/8/layout/hList9"/>
    <dgm:cxn modelId="{1DBFD8BE-A5BF-465F-97DF-E60D1A6983E7}" type="presParOf" srcId="{0D44145C-2BF3-4268-B43A-03EC04ABE0AD}" destId="{FEDB5533-58A6-4B49-A072-D0B5598328F1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D32AF0-E54E-4EC8-A438-20416A2BFE0B}">
      <dsp:nvSpPr>
        <dsp:cNvPr id="0" name=""/>
        <dsp:cNvSpPr/>
      </dsp:nvSpPr>
      <dsp:spPr>
        <a:xfrm>
          <a:off x="2676986" y="0"/>
          <a:ext cx="1486885" cy="148703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FC0361-3566-463C-B926-9CCEFEC8586F}">
      <dsp:nvSpPr>
        <dsp:cNvPr id="0" name=""/>
        <dsp:cNvSpPr/>
      </dsp:nvSpPr>
      <dsp:spPr>
        <a:xfrm>
          <a:off x="3005266" y="538267"/>
          <a:ext cx="829766" cy="414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noProof="0" dirty="0"/>
            <a:t>Methods Of Research</a:t>
          </a:r>
        </a:p>
      </dsp:txBody>
      <dsp:txXfrm>
        <a:off x="3005266" y="538267"/>
        <a:ext cx="829766" cy="414840"/>
      </dsp:txXfrm>
    </dsp:sp>
    <dsp:sp modelId="{0837ABE5-33C2-44EC-9BC2-3426239CBA28}">
      <dsp:nvSpPr>
        <dsp:cNvPr id="0" name=""/>
        <dsp:cNvSpPr/>
      </dsp:nvSpPr>
      <dsp:spPr>
        <a:xfrm>
          <a:off x="2263915" y="854523"/>
          <a:ext cx="1486885" cy="148703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5D611C-F624-4B42-A626-F73EE4ED1033}">
      <dsp:nvSpPr>
        <dsp:cNvPr id="0" name=""/>
        <dsp:cNvSpPr/>
      </dsp:nvSpPr>
      <dsp:spPr>
        <a:xfrm>
          <a:off x="2590523" y="1394368"/>
          <a:ext cx="829766" cy="414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noProof="0" dirty="0"/>
            <a:t>Attack Vectors</a:t>
          </a:r>
        </a:p>
      </dsp:txBody>
      <dsp:txXfrm>
        <a:off x="2590523" y="1394368"/>
        <a:ext cx="829766" cy="414840"/>
      </dsp:txXfrm>
    </dsp:sp>
    <dsp:sp modelId="{EA7EE079-6613-49E3-A073-15DD4D2D3EEC}">
      <dsp:nvSpPr>
        <dsp:cNvPr id="0" name=""/>
        <dsp:cNvSpPr/>
      </dsp:nvSpPr>
      <dsp:spPr>
        <a:xfrm>
          <a:off x="2676986" y="1712202"/>
          <a:ext cx="1486885" cy="1487037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1EF112-F4FA-4F3C-B9EA-B19990767F56}">
      <dsp:nvSpPr>
        <dsp:cNvPr id="0" name=""/>
        <dsp:cNvSpPr/>
      </dsp:nvSpPr>
      <dsp:spPr>
        <a:xfrm>
          <a:off x="3005266" y="2250469"/>
          <a:ext cx="829766" cy="414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noProof="0" dirty="0"/>
            <a:t>Counter-measures</a:t>
          </a:r>
        </a:p>
      </dsp:txBody>
      <dsp:txXfrm>
        <a:off x="3005266" y="2250469"/>
        <a:ext cx="829766" cy="414840"/>
      </dsp:txXfrm>
    </dsp:sp>
    <dsp:sp modelId="{1B8A43A2-C268-48E3-A199-E59122290AFE}">
      <dsp:nvSpPr>
        <dsp:cNvPr id="0" name=""/>
        <dsp:cNvSpPr/>
      </dsp:nvSpPr>
      <dsp:spPr>
        <a:xfrm>
          <a:off x="2369902" y="2665310"/>
          <a:ext cx="1277422" cy="1278039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CC241A-2100-450E-BBFE-CB2DF2608B8A}">
      <dsp:nvSpPr>
        <dsp:cNvPr id="0" name=""/>
        <dsp:cNvSpPr/>
      </dsp:nvSpPr>
      <dsp:spPr>
        <a:xfrm>
          <a:off x="2590523" y="3106571"/>
          <a:ext cx="829766" cy="414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noProof="0" dirty="0"/>
            <a:t>Discussion</a:t>
          </a:r>
        </a:p>
      </dsp:txBody>
      <dsp:txXfrm>
        <a:off x="2590523" y="3106571"/>
        <a:ext cx="829766" cy="4148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F8983A-9EA8-4F72-9BED-0D00D45A7AA6}">
      <dsp:nvSpPr>
        <dsp:cNvPr id="0" name=""/>
        <dsp:cNvSpPr/>
      </dsp:nvSpPr>
      <dsp:spPr>
        <a:xfrm>
          <a:off x="2586325" y="1755539"/>
          <a:ext cx="1253548" cy="1253548"/>
        </a:xfrm>
        <a:prstGeom prst="ellipse">
          <a:avLst/>
        </a:prstGeom>
        <a:solidFill>
          <a:schemeClr val="bg1">
            <a:lumMod val="7500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noProof="0" dirty="0"/>
            <a:t>Paper</a:t>
          </a:r>
        </a:p>
      </dsp:txBody>
      <dsp:txXfrm>
        <a:off x="2769903" y="1939117"/>
        <a:ext cx="886392" cy="886392"/>
      </dsp:txXfrm>
    </dsp:sp>
    <dsp:sp modelId="{570A03CF-B746-472A-931C-BA97BBCBDC54}">
      <dsp:nvSpPr>
        <dsp:cNvPr id="0" name=""/>
        <dsp:cNvSpPr/>
      </dsp:nvSpPr>
      <dsp:spPr>
        <a:xfrm rot="5400000">
          <a:off x="3080565" y="1299872"/>
          <a:ext cx="265069" cy="426206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3120326" y="1345353"/>
        <a:ext cx="185548" cy="255724"/>
      </dsp:txXfrm>
    </dsp:sp>
    <dsp:sp modelId="{163FE315-2408-4A72-99C6-5C3D18A6CB72}">
      <dsp:nvSpPr>
        <dsp:cNvPr id="0" name=""/>
        <dsp:cNvSpPr/>
      </dsp:nvSpPr>
      <dsp:spPr>
        <a:xfrm>
          <a:off x="2586325" y="1860"/>
          <a:ext cx="1253548" cy="1253548"/>
        </a:xfrm>
        <a:prstGeom prst="ellipse">
          <a:avLst/>
        </a:prstGeom>
        <a:solidFill>
          <a:schemeClr val="bg1">
            <a:lumMod val="9500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 dirty="0"/>
            <a:t>Get Overview By Survey Papers</a:t>
          </a:r>
        </a:p>
      </dsp:txBody>
      <dsp:txXfrm>
        <a:off x="2769903" y="185438"/>
        <a:ext cx="886392" cy="886392"/>
      </dsp:txXfrm>
    </dsp:sp>
    <dsp:sp modelId="{C83EBE93-D3AA-42C0-B11A-107DDA0C4FCF}">
      <dsp:nvSpPr>
        <dsp:cNvPr id="0" name=""/>
        <dsp:cNvSpPr/>
      </dsp:nvSpPr>
      <dsp:spPr>
        <a:xfrm rot="12600000">
          <a:off x="3833433" y="2603879"/>
          <a:ext cx="265069" cy="426206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3907627" y="2709000"/>
        <a:ext cx="185548" cy="255724"/>
      </dsp:txXfrm>
    </dsp:sp>
    <dsp:sp modelId="{9801787D-C8BD-4FAB-85FC-10A7C44645A2}">
      <dsp:nvSpPr>
        <dsp:cNvPr id="0" name=""/>
        <dsp:cNvSpPr/>
      </dsp:nvSpPr>
      <dsp:spPr>
        <a:xfrm>
          <a:off x="4105056" y="2632379"/>
          <a:ext cx="1253548" cy="1253548"/>
        </a:xfrm>
        <a:prstGeom prst="ellipse">
          <a:avLst/>
        </a:prstGeom>
        <a:solidFill>
          <a:schemeClr val="bg1">
            <a:lumMod val="9500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 dirty="0"/>
            <a:t>Snowball- System</a:t>
          </a:r>
        </a:p>
      </dsp:txBody>
      <dsp:txXfrm>
        <a:off x="4288634" y="2815957"/>
        <a:ext cx="886392" cy="886392"/>
      </dsp:txXfrm>
    </dsp:sp>
    <dsp:sp modelId="{024ADE32-A4F7-4401-B260-DA10504EAEC0}">
      <dsp:nvSpPr>
        <dsp:cNvPr id="0" name=""/>
        <dsp:cNvSpPr/>
      </dsp:nvSpPr>
      <dsp:spPr>
        <a:xfrm rot="20622632">
          <a:off x="2327696" y="2603879"/>
          <a:ext cx="265069" cy="426206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 rot="10800000">
        <a:off x="2329292" y="2700272"/>
        <a:ext cx="185548" cy="255724"/>
      </dsp:txXfrm>
    </dsp:sp>
    <dsp:sp modelId="{36D32519-D128-476D-B46E-D28DBDCCFD98}">
      <dsp:nvSpPr>
        <dsp:cNvPr id="0" name=""/>
        <dsp:cNvSpPr/>
      </dsp:nvSpPr>
      <dsp:spPr>
        <a:xfrm>
          <a:off x="1067594" y="2632379"/>
          <a:ext cx="1253548" cy="1253548"/>
        </a:xfrm>
        <a:prstGeom prst="ellipse">
          <a:avLst/>
        </a:prstGeom>
        <a:solidFill>
          <a:schemeClr val="bg1">
            <a:lumMod val="9500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 dirty="0"/>
            <a:t>Online- Research</a:t>
          </a:r>
        </a:p>
      </dsp:txBody>
      <dsp:txXfrm>
        <a:off x="1251172" y="2815957"/>
        <a:ext cx="886392" cy="8863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FF3FA-32BB-444B-BDE5-1F1E6BF832FD}">
      <dsp:nvSpPr>
        <dsp:cNvPr id="0" name=""/>
        <dsp:cNvSpPr/>
      </dsp:nvSpPr>
      <dsp:spPr>
        <a:xfrm>
          <a:off x="1360883" y="46523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Wrong Positives</a:t>
          </a:r>
        </a:p>
      </dsp:txBody>
      <dsp:txXfrm>
        <a:off x="1638834" y="465235"/>
        <a:ext cx="1459245" cy="1158710"/>
      </dsp:txXfrm>
    </dsp:sp>
    <dsp:sp modelId="{D0B2C363-13BF-4E02-B559-0CFCE621ECCD}">
      <dsp:nvSpPr>
        <dsp:cNvPr id="0" name=""/>
        <dsp:cNvSpPr/>
      </dsp:nvSpPr>
      <dsp:spPr>
        <a:xfrm>
          <a:off x="434377" y="1982"/>
          <a:ext cx="1158131" cy="1158131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6000" kern="1200" dirty="0"/>
            <a:t>+</a:t>
          </a:r>
        </a:p>
      </dsp:txBody>
      <dsp:txXfrm>
        <a:off x="603981" y="171586"/>
        <a:ext cx="818923" cy="818923"/>
      </dsp:txXfrm>
    </dsp:sp>
    <dsp:sp modelId="{BB264863-623B-4586-991C-10CBEE18909A}">
      <dsp:nvSpPr>
        <dsp:cNvPr id="0" name=""/>
        <dsp:cNvSpPr/>
      </dsp:nvSpPr>
      <dsp:spPr>
        <a:xfrm>
          <a:off x="4256212" y="46523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Know- How</a:t>
          </a:r>
        </a:p>
      </dsp:txBody>
      <dsp:txXfrm>
        <a:off x="4534164" y="465235"/>
        <a:ext cx="1459245" cy="1158710"/>
      </dsp:txXfrm>
    </dsp:sp>
    <dsp:sp modelId="{FB2E030F-5A9A-4531-B6B3-137552696C5F}">
      <dsp:nvSpPr>
        <dsp:cNvPr id="0" name=""/>
        <dsp:cNvSpPr/>
      </dsp:nvSpPr>
      <dsp:spPr>
        <a:xfrm>
          <a:off x="4256212" y="162394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Costs</a:t>
          </a:r>
        </a:p>
      </dsp:txBody>
      <dsp:txXfrm>
        <a:off x="4534164" y="1623945"/>
        <a:ext cx="1459245" cy="1158710"/>
      </dsp:txXfrm>
    </dsp:sp>
    <dsp:sp modelId="{949A6364-C15C-441A-9701-4A41CD3DF5B3}">
      <dsp:nvSpPr>
        <dsp:cNvPr id="0" name=""/>
        <dsp:cNvSpPr/>
      </dsp:nvSpPr>
      <dsp:spPr>
        <a:xfrm>
          <a:off x="4256212" y="2782656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Access To Source-Code</a:t>
          </a:r>
        </a:p>
      </dsp:txBody>
      <dsp:txXfrm>
        <a:off x="4534164" y="2782656"/>
        <a:ext cx="1459245" cy="1158710"/>
      </dsp:txXfrm>
    </dsp:sp>
    <dsp:sp modelId="{FEDB5533-58A6-4B49-A072-D0B5598328F1}">
      <dsp:nvSpPr>
        <dsp:cNvPr id="0" name=""/>
        <dsp:cNvSpPr/>
      </dsp:nvSpPr>
      <dsp:spPr>
        <a:xfrm>
          <a:off x="3329707" y="1982"/>
          <a:ext cx="1158131" cy="115813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6000" kern="1200" dirty="0"/>
            <a:t>-</a:t>
          </a:r>
        </a:p>
      </dsp:txBody>
      <dsp:txXfrm>
        <a:off x="3499311" y="171586"/>
        <a:ext cx="818923" cy="8189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FF3FA-32BB-444B-BDE5-1F1E6BF832FD}">
      <dsp:nvSpPr>
        <dsp:cNvPr id="0" name=""/>
        <dsp:cNvSpPr/>
      </dsp:nvSpPr>
      <dsp:spPr>
        <a:xfrm>
          <a:off x="1360883" y="46523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Wrong Positives</a:t>
          </a:r>
        </a:p>
      </dsp:txBody>
      <dsp:txXfrm>
        <a:off x="1638834" y="465235"/>
        <a:ext cx="1459245" cy="1158710"/>
      </dsp:txXfrm>
    </dsp:sp>
    <dsp:sp modelId="{D0B2C363-13BF-4E02-B559-0CFCE621ECCD}">
      <dsp:nvSpPr>
        <dsp:cNvPr id="0" name=""/>
        <dsp:cNvSpPr/>
      </dsp:nvSpPr>
      <dsp:spPr>
        <a:xfrm>
          <a:off x="434377" y="1982"/>
          <a:ext cx="1158131" cy="1158131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6000" kern="1200" dirty="0"/>
            <a:t>+</a:t>
          </a:r>
        </a:p>
      </dsp:txBody>
      <dsp:txXfrm>
        <a:off x="603981" y="171586"/>
        <a:ext cx="818923" cy="818923"/>
      </dsp:txXfrm>
    </dsp:sp>
    <dsp:sp modelId="{BB264863-623B-4586-991C-10CBEE18909A}">
      <dsp:nvSpPr>
        <dsp:cNvPr id="0" name=""/>
        <dsp:cNvSpPr/>
      </dsp:nvSpPr>
      <dsp:spPr>
        <a:xfrm>
          <a:off x="4256212" y="46523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Know- How</a:t>
          </a:r>
        </a:p>
      </dsp:txBody>
      <dsp:txXfrm>
        <a:off x="4534164" y="465235"/>
        <a:ext cx="1459245" cy="1158710"/>
      </dsp:txXfrm>
    </dsp:sp>
    <dsp:sp modelId="{FB2E030F-5A9A-4531-B6B3-137552696C5F}">
      <dsp:nvSpPr>
        <dsp:cNvPr id="0" name=""/>
        <dsp:cNvSpPr/>
      </dsp:nvSpPr>
      <dsp:spPr>
        <a:xfrm>
          <a:off x="4256212" y="162394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Costs</a:t>
          </a:r>
        </a:p>
      </dsp:txBody>
      <dsp:txXfrm>
        <a:off x="4534164" y="1623945"/>
        <a:ext cx="1459245" cy="1158710"/>
      </dsp:txXfrm>
    </dsp:sp>
    <dsp:sp modelId="{949A6364-C15C-441A-9701-4A41CD3DF5B3}">
      <dsp:nvSpPr>
        <dsp:cNvPr id="0" name=""/>
        <dsp:cNvSpPr/>
      </dsp:nvSpPr>
      <dsp:spPr>
        <a:xfrm>
          <a:off x="4256212" y="2782656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Access To Source-Code</a:t>
          </a:r>
        </a:p>
      </dsp:txBody>
      <dsp:txXfrm>
        <a:off x="4534164" y="2782656"/>
        <a:ext cx="1459245" cy="1158710"/>
      </dsp:txXfrm>
    </dsp:sp>
    <dsp:sp modelId="{FEDB5533-58A6-4B49-A072-D0B5598328F1}">
      <dsp:nvSpPr>
        <dsp:cNvPr id="0" name=""/>
        <dsp:cNvSpPr/>
      </dsp:nvSpPr>
      <dsp:spPr>
        <a:xfrm>
          <a:off x="3329707" y="1982"/>
          <a:ext cx="1158131" cy="115813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6000" kern="1200" dirty="0"/>
            <a:t>-</a:t>
          </a:r>
        </a:p>
      </dsp:txBody>
      <dsp:txXfrm>
        <a:off x="3499311" y="171586"/>
        <a:ext cx="818923" cy="8189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FF3FA-32BB-444B-BDE5-1F1E6BF832FD}">
      <dsp:nvSpPr>
        <dsp:cNvPr id="0" name=""/>
        <dsp:cNvSpPr/>
      </dsp:nvSpPr>
      <dsp:spPr>
        <a:xfrm>
          <a:off x="1360883" y="46523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Wrong Positives</a:t>
          </a:r>
        </a:p>
      </dsp:txBody>
      <dsp:txXfrm>
        <a:off x="1638834" y="465235"/>
        <a:ext cx="1459245" cy="1158710"/>
      </dsp:txXfrm>
    </dsp:sp>
    <dsp:sp modelId="{D0B2C363-13BF-4E02-B559-0CFCE621ECCD}">
      <dsp:nvSpPr>
        <dsp:cNvPr id="0" name=""/>
        <dsp:cNvSpPr/>
      </dsp:nvSpPr>
      <dsp:spPr>
        <a:xfrm>
          <a:off x="434377" y="1982"/>
          <a:ext cx="1158131" cy="1158131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6000" kern="1200" dirty="0"/>
            <a:t>+</a:t>
          </a:r>
        </a:p>
      </dsp:txBody>
      <dsp:txXfrm>
        <a:off x="603981" y="171586"/>
        <a:ext cx="818923" cy="818923"/>
      </dsp:txXfrm>
    </dsp:sp>
    <dsp:sp modelId="{BB264863-623B-4586-991C-10CBEE18909A}">
      <dsp:nvSpPr>
        <dsp:cNvPr id="0" name=""/>
        <dsp:cNvSpPr/>
      </dsp:nvSpPr>
      <dsp:spPr>
        <a:xfrm>
          <a:off x="4256212" y="46523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Know- How</a:t>
          </a:r>
        </a:p>
      </dsp:txBody>
      <dsp:txXfrm>
        <a:off x="4534164" y="465235"/>
        <a:ext cx="1459245" cy="1158710"/>
      </dsp:txXfrm>
    </dsp:sp>
    <dsp:sp modelId="{FB2E030F-5A9A-4531-B6B3-137552696C5F}">
      <dsp:nvSpPr>
        <dsp:cNvPr id="0" name=""/>
        <dsp:cNvSpPr/>
      </dsp:nvSpPr>
      <dsp:spPr>
        <a:xfrm>
          <a:off x="4256212" y="162394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Costs</a:t>
          </a:r>
        </a:p>
      </dsp:txBody>
      <dsp:txXfrm>
        <a:off x="4534164" y="1623945"/>
        <a:ext cx="1459245" cy="1158710"/>
      </dsp:txXfrm>
    </dsp:sp>
    <dsp:sp modelId="{949A6364-C15C-441A-9701-4A41CD3DF5B3}">
      <dsp:nvSpPr>
        <dsp:cNvPr id="0" name=""/>
        <dsp:cNvSpPr/>
      </dsp:nvSpPr>
      <dsp:spPr>
        <a:xfrm>
          <a:off x="4256212" y="2782656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Access To Source-Code</a:t>
          </a:r>
        </a:p>
      </dsp:txBody>
      <dsp:txXfrm>
        <a:off x="4534164" y="2782656"/>
        <a:ext cx="1459245" cy="1158710"/>
      </dsp:txXfrm>
    </dsp:sp>
    <dsp:sp modelId="{FEDB5533-58A6-4B49-A072-D0B5598328F1}">
      <dsp:nvSpPr>
        <dsp:cNvPr id="0" name=""/>
        <dsp:cNvSpPr/>
      </dsp:nvSpPr>
      <dsp:spPr>
        <a:xfrm>
          <a:off x="3329707" y="1982"/>
          <a:ext cx="1158131" cy="115813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6000" kern="1200" dirty="0"/>
            <a:t>-</a:t>
          </a:r>
        </a:p>
      </dsp:txBody>
      <dsp:txXfrm>
        <a:off x="3499311" y="171586"/>
        <a:ext cx="818923" cy="8189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FF3FA-32BB-444B-BDE5-1F1E6BF832FD}">
      <dsp:nvSpPr>
        <dsp:cNvPr id="0" name=""/>
        <dsp:cNvSpPr/>
      </dsp:nvSpPr>
      <dsp:spPr>
        <a:xfrm>
          <a:off x="1360883" y="46523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Wrong Positives</a:t>
          </a:r>
        </a:p>
      </dsp:txBody>
      <dsp:txXfrm>
        <a:off x="1638834" y="465235"/>
        <a:ext cx="1459245" cy="1158710"/>
      </dsp:txXfrm>
    </dsp:sp>
    <dsp:sp modelId="{D0B2C363-13BF-4E02-B559-0CFCE621ECCD}">
      <dsp:nvSpPr>
        <dsp:cNvPr id="0" name=""/>
        <dsp:cNvSpPr/>
      </dsp:nvSpPr>
      <dsp:spPr>
        <a:xfrm>
          <a:off x="434377" y="1982"/>
          <a:ext cx="1158131" cy="1158131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6000" kern="1200" dirty="0"/>
            <a:t>+</a:t>
          </a:r>
        </a:p>
      </dsp:txBody>
      <dsp:txXfrm>
        <a:off x="603981" y="171586"/>
        <a:ext cx="818923" cy="818923"/>
      </dsp:txXfrm>
    </dsp:sp>
    <dsp:sp modelId="{BB264863-623B-4586-991C-10CBEE18909A}">
      <dsp:nvSpPr>
        <dsp:cNvPr id="0" name=""/>
        <dsp:cNvSpPr/>
      </dsp:nvSpPr>
      <dsp:spPr>
        <a:xfrm>
          <a:off x="4256212" y="46523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Know- How</a:t>
          </a:r>
        </a:p>
      </dsp:txBody>
      <dsp:txXfrm>
        <a:off x="4534164" y="465235"/>
        <a:ext cx="1459245" cy="1158710"/>
      </dsp:txXfrm>
    </dsp:sp>
    <dsp:sp modelId="{FB2E030F-5A9A-4531-B6B3-137552696C5F}">
      <dsp:nvSpPr>
        <dsp:cNvPr id="0" name=""/>
        <dsp:cNvSpPr/>
      </dsp:nvSpPr>
      <dsp:spPr>
        <a:xfrm>
          <a:off x="4256212" y="162394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Costs</a:t>
          </a:r>
        </a:p>
      </dsp:txBody>
      <dsp:txXfrm>
        <a:off x="4534164" y="1623945"/>
        <a:ext cx="1459245" cy="1158710"/>
      </dsp:txXfrm>
    </dsp:sp>
    <dsp:sp modelId="{949A6364-C15C-441A-9701-4A41CD3DF5B3}">
      <dsp:nvSpPr>
        <dsp:cNvPr id="0" name=""/>
        <dsp:cNvSpPr/>
      </dsp:nvSpPr>
      <dsp:spPr>
        <a:xfrm>
          <a:off x="4256212" y="2782656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Access To Source-Code</a:t>
          </a:r>
        </a:p>
      </dsp:txBody>
      <dsp:txXfrm>
        <a:off x="4534164" y="2782656"/>
        <a:ext cx="1459245" cy="1158710"/>
      </dsp:txXfrm>
    </dsp:sp>
    <dsp:sp modelId="{FEDB5533-58A6-4B49-A072-D0B5598328F1}">
      <dsp:nvSpPr>
        <dsp:cNvPr id="0" name=""/>
        <dsp:cNvSpPr/>
      </dsp:nvSpPr>
      <dsp:spPr>
        <a:xfrm>
          <a:off x="3329707" y="1982"/>
          <a:ext cx="1158131" cy="115813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6000" kern="1200" dirty="0"/>
            <a:t>-</a:t>
          </a:r>
        </a:p>
      </dsp:txBody>
      <dsp:txXfrm>
        <a:off x="3499311" y="171586"/>
        <a:ext cx="818923" cy="8189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FF3FA-32BB-444B-BDE5-1F1E6BF832FD}">
      <dsp:nvSpPr>
        <dsp:cNvPr id="0" name=""/>
        <dsp:cNvSpPr/>
      </dsp:nvSpPr>
      <dsp:spPr>
        <a:xfrm>
          <a:off x="1360883" y="46523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Wrong Positives</a:t>
          </a:r>
        </a:p>
      </dsp:txBody>
      <dsp:txXfrm>
        <a:off x="1638834" y="465235"/>
        <a:ext cx="1459245" cy="1158710"/>
      </dsp:txXfrm>
    </dsp:sp>
    <dsp:sp modelId="{D0B2C363-13BF-4E02-B559-0CFCE621ECCD}">
      <dsp:nvSpPr>
        <dsp:cNvPr id="0" name=""/>
        <dsp:cNvSpPr/>
      </dsp:nvSpPr>
      <dsp:spPr>
        <a:xfrm>
          <a:off x="434377" y="1982"/>
          <a:ext cx="1158131" cy="1158131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6000" kern="1200" dirty="0"/>
            <a:t>+</a:t>
          </a:r>
        </a:p>
      </dsp:txBody>
      <dsp:txXfrm>
        <a:off x="603981" y="171586"/>
        <a:ext cx="818923" cy="818923"/>
      </dsp:txXfrm>
    </dsp:sp>
    <dsp:sp modelId="{BB264863-623B-4586-991C-10CBEE18909A}">
      <dsp:nvSpPr>
        <dsp:cNvPr id="0" name=""/>
        <dsp:cNvSpPr/>
      </dsp:nvSpPr>
      <dsp:spPr>
        <a:xfrm>
          <a:off x="4256212" y="46523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Know- How</a:t>
          </a:r>
        </a:p>
      </dsp:txBody>
      <dsp:txXfrm>
        <a:off x="4534164" y="465235"/>
        <a:ext cx="1459245" cy="1158710"/>
      </dsp:txXfrm>
    </dsp:sp>
    <dsp:sp modelId="{FB2E030F-5A9A-4531-B6B3-137552696C5F}">
      <dsp:nvSpPr>
        <dsp:cNvPr id="0" name=""/>
        <dsp:cNvSpPr/>
      </dsp:nvSpPr>
      <dsp:spPr>
        <a:xfrm>
          <a:off x="4256212" y="1623945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Costs</a:t>
          </a:r>
        </a:p>
      </dsp:txBody>
      <dsp:txXfrm>
        <a:off x="4534164" y="1623945"/>
        <a:ext cx="1459245" cy="1158710"/>
      </dsp:txXfrm>
    </dsp:sp>
    <dsp:sp modelId="{949A6364-C15C-441A-9701-4A41CD3DF5B3}">
      <dsp:nvSpPr>
        <dsp:cNvPr id="0" name=""/>
        <dsp:cNvSpPr/>
      </dsp:nvSpPr>
      <dsp:spPr>
        <a:xfrm>
          <a:off x="4256212" y="2782656"/>
          <a:ext cx="1737197" cy="115871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Access To Source-Code</a:t>
          </a:r>
        </a:p>
      </dsp:txBody>
      <dsp:txXfrm>
        <a:off x="4534164" y="2782656"/>
        <a:ext cx="1459245" cy="1158710"/>
      </dsp:txXfrm>
    </dsp:sp>
    <dsp:sp modelId="{FEDB5533-58A6-4B49-A072-D0B5598328F1}">
      <dsp:nvSpPr>
        <dsp:cNvPr id="0" name=""/>
        <dsp:cNvSpPr/>
      </dsp:nvSpPr>
      <dsp:spPr>
        <a:xfrm>
          <a:off x="3329707" y="1982"/>
          <a:ext cx="1158131" cy="115813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6000" kern="1200" dirty="0"/>
            <a:t>-</a:t>
          </a:r>
        </a:p>
      </dsp:txBody>
      <dsp:txXfrm>
        <a:off x="3499311" y="171586"/>
        <a:ext cx="818923" cy="81892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FF3FA-32BB-444B-BDE5-1F1E6BF832FD}">
      <dsp:nvSpPr>
        <dsp:cNvPr id="0" name=""/>
        <dsp:cNvSpPr/>
      </dsp:nvSpPr>
      <dsp:spPr>
        <a:xfrm>
          <a:off x="1775313" y="363594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Implement-</a:t>
          </a:r>
          <a:r>
            <a:rPr lang="en-US" sz="1400" kern="1200" noProof="0" dirty="0" err="1"/>
            <a:t>ation</a:t>
          </a:r>
          <a:endParaRPr lang="en-US" sz="1400" kern="1200" noProof="0" dirty="0"/>
        </a:p>
      </dsp:txBody>
      <dsp:txXfrm>
        <a:off x="1989991" y="363594"/>
        <a:ext cx="1127059" cy="894939"/>
      </dsp:txXfrm>
    </dsp:sp>
    <dsp:sp modelId="{D0B2C363-13BF-4E02-B559-0CFCE621ECCD}">
      <dsp:nvSpPr>
        <dsp:cNvPr id="0" name=""/>
        <dsp:cNvSpPr/>
      </dsp:nvSpPr>
      <dsp:spPr>
        <a:xfrm>
          <a:off x="1067113" y="2898"/>
          <a:ext cx="894491" cy="894491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600" kern="1200" dirty="0"/>
            <a:t>+</a:t>
          </a:r>
        </a:p>
      </dsp:txBody>
      <dsp:txXfrm>
        <a:off x="1198108" y="133893"/>
        <a:ext cx="632501" cy="632501"/>
      </dsp:txXfrm>
    </dsp:sp>
    <dsp:sp modelId="{BB264863-623B-4586-991C-10CBEE18909A}">
      <dsp:nvSpPr>
        <dsp:cNvPr id="0" name=""/>
        <dsp:cNvSpPr/>
      </dsp:nvSpPr>
      <dsp:spPr>
        <a:xfrm>
          <a:off x="4011543" y="363594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Wrong Positives</a:t>
          </a:r>
        </a:p>
      </dsp:txBody>
      <dsp:txXfrm>
        <a:off x="4226221" y="363594"/>
        <a:ext cx="1127059" cy="894939"/>
      </dsp:txXfrm>
    </dsp:sp>
    <dsp:sp modelId="{09141CB9-435B-41CA-BD68-7982E6286292}">
      <dsp:nvSpPr>
        <dsp:cNvPr id="0" name=""/>
        <dsp:cNvSpPr/>
      </dsp:nvSpPr>
      <dsp:spPr>
        <a:xfrm>
          <a:off x="4011543" y="1258533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Access To Source Code</a:t>
          </a:r>
        </a:p>
      </dsp:txBody>
      <dsp:txXfrm>
        <a:off x="4226221" y="1258533"/>
        <a:ext cx="1127059" cy="894939"/>
      </dsp:txXfrm>
    </dsp:sp>
    <dsp:sp modelId="{A67B8F98-7D80-4F99-A537-94100E00277F}">
      <dsp:nvSpPr>
        <dsp:cNvPr id="0" name=""/>
        <dsp:cNvSpPr/>
      </dsp:nvSpPr>
      <dsp:spPr>
        <a:xfrm>
          <a:off x="4011543" y="2153472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Legacy Code</a:t>
          </a:r>
        </a:p>
      </dsp:txBody>
      <dsp:txXfrm>
        <a:off x="4226221" y="2153472"/>
        <a:ext cx="1127059" cy="894939"/>
      </dsp:txXfrm>
    </dsp:sp>
    <dsp:sp modelId="{65576601-0DDB-4DD8-A6B2-B5DD3566770F}">
      <dsp:nvSpPr>
        <dsp:cNvPr id="0" name=""/>
        <dsp:cNvSpPr/>
      </dsp:nvSpPr>
      <dsp:spPr>
        <a:xfrm>
          <a:off x="4011543" y="3048410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Size Of Memory</a:t>
          </a:r>
        </a:p>
      </dsp:txBody>
      <dsp:txXfrm>
        <a:off x="4226221" y="3048410"/>
        <a:ext cx="1127059" cy="894939"/>
      </dsp:txXfrm>
    </dsp:sp>
    <dsp:sp modelId="{FEDB5533-58A6-4B49-A072-D0B5598328F1}">
      <dsp:nvSpPr>
        <dsp:cNvPr id="0" name=""/>
        <dsp:cNvSpPr/>
      </dsp:nvSpPr>
      <dsp:spPr>
        <a:xfrm>
          <a:off x="3303343" y="2898"/>
          <a:ext cx="894491" cy="89449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600" kern="1200" dirty="0"/>
            <a:t>-</a:t>
          </a:r>
        </a:p>
      </dsp:txBody>
      <dsp:txXfrm>
        <a:off x="3434338" y="133893"/>
        <a:ext cx="632501" cy="63250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FF3FA-32BB-444B-BDE5-1F1E6BF832FD}">
      <dsp:nvSpPr>
        <dsp:cNvPr id="0" name=""/>
        <dsp:cNvSpPr/>
      </dsp:nvSpPr>
      <dsp:spPr>
        <a:xfrm>
          <a:off x="1775313" y="363594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Implement-</a:t>
          </a:r>
          <a:r>
            <a:rPr lang="en-US" sz="1400" kern="1200" noProof="0" dirty="0" err="1"/>
            <a:t>ation</a:t>
          </a:r>
          <a:endParaRPr lang="en-US" sz="1400" kern="1200" noProof="0" dirty="0"/>
        </a:p>
      </dsp:txBody>
      <dsp:txXfrm>
        <a:off x="1989991" y="363594"/>
        <a:ext cx="1127059" cy="894939"/>
      </dsp:txXfrm>
    </dsp:sp>
    <dsp:sp modelId="{D0B2C363-13BF-4E02-B559-0CFCE621ECCD}">
      <dsp:nvSpPr>
        <dsp:cNvPr id="0" name=""/>
        <dsp:cNvSpPr/>
      </dsp:nvSpPr>
      <dsp:spPr>
        <a:xfrm>
          <a:off x="1067113" y="2898"/>
          <a:ext cx="894491" cy="894491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600" kern="1200" dirty="0"/>
            <a:t>+</a:t>
          </a:r>
        </a:p>
      </dsp:txBody>
      <dsp:txXfrm>
        <a:off x="1198108" y="133893"/>
        <a:ext cx="632501" cy="632501"/>
      </dsp:txXfrm>
    </dsp:sp>
    <dsp:sp modelId="{BB264863-623B-4586-991C-10CBEE18909A}">
      <dsp:nvSpPr>
        <dsp:cNvPr id="0" name=""/>
        <dsp:cNvSpPr/>
      </dsp:nvSpPr>
      <dsp:spPr>
        <a:xfrm>
          <a:off x="4011543" y="363594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Wrong Positives</a:t>
          </a:r>
        </a:p>
      </dsp:txBody>
      <dsp:txXfrm>
        <a:off x="4226221" y="363594"/>
        <a:ext cx="1127059" cy="894939"/>
      </dsp:txXfrm>
    </dsp:sp>
    <dsp:sp modelId="{09141CB9-435B-41CA-BD68-7982E6286292}">
      <dsp:nvSpPr>
        <dsp:cNvPr id="0" name=""/>
        <dsp:cNvSpPr/>
      </dsp:nvSpPr>
      <dsp:spPr>
        <a:xfrm>
          <a:off x="4011543" y="1258533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Access To Source Code</a:t>
          </a:r>
        </a:p>
      </dsp:txBody>
      <dsp:txXfrm>
        <a:off x="4226221" y="1258533"/>
        <a:ext cx="1127059" cy="894939"/>
      </dsp:txXfrm>
    </dsp:sp>
    <dsp:sp modelId="{A67B8F98-7D80-4F99-A537-94100E00277F}">
      <dsp:nvSpPr>
        <dsp:cNvPr id="0" name=""/>
        <dsp:cNvSpPr/>
      </dsp:nvSpPr>
      <dsp:spPr>
        <a:xfrm>
          <a:off x="4011543" y="2153472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Legacy Code</a:t>
          </a:r>
        </a:p>
      </dsp:txBody>
      <dsp:txXfrm>
        <a:off x="4226221" y="2153472"/>
        <a:ext cx="1127059" cy="894939"/>
      </dsp:txXfrm>
    </dsp:sp>
    <dsp:sp modelId="{65576601-0DDB-4DD8-A6B2-B5DD3566770F}">
      <dsp:nvSpPr>
        <dsp:cNvPr id="0" name=""/>
        <dsp:cNvSpPr/>
      </dsp:nvSpPr>
      <dsp:spPr>
        <a:xfrm>
          <a:off x="4011543" y="3048410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Size Of Memory</a:t>
          </a:r>
        </a:p>
      </dsp:txBody>
      <dsp:txXfrm>
        <a:off x="4226221" y="3048410"/>
        <a:ext cx="1127059" cy="894939"/>
      </dsp:txXfrm>
    </dsp:sp>
    <dsp:sp modelId="{FEDB5533-58A6-4B49-A072-D0B5598328F1}">
      <dsp:nvSpPr>
        <dsp:cNvPr id="0" name=""/>
        <dsp:cNvSpPr/>
      </dsp:nvSpPr>
      <dsp:spPr>
        <a:xfrm>
          <a:off x="3303343" y="2898"/>
          <a:ext cx="894491" cy="89449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600" kern="1200" dirty="0"/>
            <a:t>-</a:t>
          </a:r>
        </a:p>
      </dsp:txBody>
      <dsp:txXfrm>
        <a:off x="3434338" y="133893"/>
        <a:ext cx="632501" cy="63250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FF3FA-32BB-444B-BDE5-1F1E6BF832FD}">
      <dsp:nvSpPr>
        <dsp:cNvPr id="0" name=""/>
        <dsp:cNvSpPr/>
      </dsp:nvSpPr>
      <dsp:spPr>
        <a:xfrm>
          <a:off x="1775313" y="363594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Implement-</a:t>
          </a:r>
          <a:r>
            <a:rPr lang="en-US" sz="1400" kern="1200" noProof="0" dirty="0" err="1"/>
            <a:t>ation</a:t>
          </a:r>
          <a:endParaRPr lang="en-US" sz="1400" kern="1200" noProof="0" dirty="0"/>
        </a:p>
      </dsp:txBody>
      <dsp:txXfrm>
        <a:off x="1989991" y="363594"/>
        <a:ext cx="1127059" cy="894939"/>
      </dsp:txXfrm>
    </dsp:sp>
    <dsp:sp modelId="{D0B2C363-13BF-4E02-B559-0CFCE621ECCD}">
      <dsp:nvSpPr>
        <dsp:cNvPr id="0" name=""/>
        <dsp:cNvSpPr/>
      </dsp:nvSpPr>
      <dsp:spPr>
        <a:xfrm>
          <a:off x="1067113" y="2898"/>
          <a:ext cx="894491" cy="894491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600" kern="1200" dirty="0"/>
            <a:t>+</a:t>
          </a:r>
        </a:p>
      </dsp:txBody>
      <dsp:txXfrm>
        <a:off x="1198108" y="133893"/>
        <a:ext cx="632501" cy="632501"/>
      </dsp:txXfrm>
    </dsp:sp>
    <dsp:sp modelId="{BB264863-623B-4586-991C-10CBEE18909A}">
      <dsp:nvSpPr>
        <dsp:cNvPr id="0" name=""/>
        <dsp:cNvSpPr/>
      </dsp:nvSpPr>
      <dsp:spPr>
        <a:xfrm>
          <a:off x="4011543" y="363594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Wrong Positives</a:t>
          </a:r>
        </a:p>
      </dsp:txBody>
      <dsp:txXfrm>
        <a:off x="4226221" y="363594"/>
        <a:ext cx="1127059" cy="894939"/>
      </dsp:txXfrm>
    </dsp:sp>
    <dsp:sp modelId="{09141CB9-435B-41CA-BD68-7982E6286292}">
      <dsp:nvSpPr>
        <dsp:cNvPr id="0" name=""/>
        <dsp:cNvSpPr/>
      </dsp:nvSpPr>
      <dsp:spPr>
        <a:xfrm>
          <a:off x="4011543" y="1258533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Access To Source Code</a:t>
          </a:r>
        </a:p>
      </dsp:txBody>
      <dsp:txXfrm>
        <a:off x="4226221" y="1258533"/>
        <a:ext cx="1127059" cy="894939"/>
      </dsp:txXfrm>
    </dsp:sp>
    <dsp:sp modelId="{A67B8F98-7D80-4F99-A537-94100E00277F}">
      <dsp:nvSpPr>
        <dsp:cNvPr id="0" name=""/>
        <dsp:cNvSpPr/>
      </dsp:nvSpPr>
      <dsp:spPr>
        <a:xfrm>
          <a:off x="4011543" y="2153472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Legacy Code</a:t>
          </a:r>
        </a:p>
      </dsp:txBody>
      <dsp:txXfrm>
        <a:off x="4226221" y="2153472"/>
        <a:ext cx="1127059" cy="894939"/>
      </dsp:txXfrm>
    </dsp:sp>
    <dsp:sp modelId="{65576601-0DDB-4DD8-A6B2-B5DD3566770F}">
      <dsp:nvSpPr>
        <dsp:cNvPr id="0" name=""/>
        <dsp:cNvSpPr/>
      </dsp:nvSpPr>
      <dsp:spPr>
        <a:xfrm>
          <a:off x="4011543" y="3048410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Size Of Memory</a:t>
          </a:r>
        </a:p>
      </dsp:txBody>
      <dsp:txXfrm>
        <a:off x="4226221" y="3048410"/>
        <a:ext cx="1127059" cy="894939"/>
      </dsp:txXfrm>
    </dsp:sp>
    <dsp:sp modelId="{FEDB5533-58A6-4B49-A072-D0B5598328F1}">
      <dsp:nvSpPr>
        <dsp:cNvPr id="0" name=""/>
        <dsp:cNvSpPr/>
      </dsp:nvSpPr>
      <dsp:spPr>
        <a:xfrm>
          <a:off x="3303343" y="2898"/>
          <a:ext cx="894491" cy="89449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600" kern="1200" dirty="0"/>
            <a:t>-</a:t>
          </a:r>
        </a:p>
      </dsp:txBody>
      <dsp:txXfrm>
        <a:off x="3434338" y="133893"/>
        <a:ext cx="632501" cy="63250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FF3FA-32BB-444B-BDE5-1F1E6BF832FD}">
      <dsp:nvSpPr>
        <dsp:cNvPr id="0" name=""/>
        <dsp:cNvSpPr/>
      </dsp:nvSpPr>
      <dsp:spPr>
        <a:xfrm>
          <a:off x="1775313" y="363594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Implement-</a:t>
          </a:r>
          <a:r>
            <a:rPr lang="en-US" sz="1400" kern="1200" noProof="0" dirty="0" err="1"/>
            <a:t>ation</a:t>
          </a:r>
          <a:endParaRPr lang="en-US" sz="1400" kern="1200" noProof="0" dirty="0"/>
        </a:p>
      </dsp:txBody>
      <dsp:txXfrm>
        <a:off x="1989991" y="363594"/>
        <a:ext cx="1127059" cy="894939"/>
      </dsp:txXfrm>
    </dsp:sp>
    <dsp:sp modelId="{D0B2C363-13BF-4E02-B559-0CFCE621ECCD}">
      <dsp:nvSpPr>
        <dsp:cNvPr id="0" name=""/>
        <dsp:cNvSpPr/>
      </dsp:nvSpPr>
      <dsp:spPr>
        <a:xfrm>
          <a:off x="1067113" y="2898"/>
          <a:ext cx="894491" cy="894491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600" kern="1200" dirty="0"/>
            <a:t>+</a:t>
          </a:r>
        </a:p>
      </dsp:txBody>
      <dsp:txXfrm>
        <a:off x="1198108" y="133893"/>
        <a:ext cx="632501" cy="632501"/>
      </dsp:txXfrm>
    </dsp:sp>
    <dsp:sp modelId="{BB264863-623B-4586-991C-10CBEE18909A}">
      <dsp:nvSpPr>
        <dsp:cNvPr id="0" name=""/>
        <dsp:cNvSpPr/>
      </dsp:nvSpPr>
      <dsp:spPr>
        <a:xfrm>
          <a:off x="4011543" y="363594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Wrong Positives</a:t>
          </a:r>
        </a:p>
      </dsp:txBody>
      <dsp:txXfrm>
        <a:off x="4226221" y="363594"/>
        <a:ext cx="1127059" cy="894939"/>
      </dsp:txXfrm>
    </dsp:sp>
    <dsp:sp modelId="{09141CB9-435B-41CA-BD68-7982E6286292}">
      <dsp:nvSpPr>
        <dsp:cNvPr id="0" name=""/>
        <dsp:cNvSpPr/>
      </dsp:nvSpPr>
      <dsp:spPr>
        <a:xfrm>
          <a:off x="4011543" y="1258533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Access To Source Code</a:t>
          </a:r>
        </a:p>
      </dsp:txBody>
      <dsp:txXfrm>
        <a:off x="4226221" y="1258533"/>
        <a:ext cx="1127059" cy="894939"/>
      </dsp:txXfrm>
    </dsp:sp>
    <dsp:sp modelId="{A67B8F98-7D80-4F99-A537-94100E00277F}">
      <dsp:nvSpPr>
        <dsp:cNvPr id="0" name=""/>
        <dsp:cNvSpPr/>
      </dsp:nvSpPr>
      <dsp:spPr>
        <a:xfrm>
          <a:off x="4011543" y="2153472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Legacy Code</a:t>
          </a:r>
        </a:p>
      </dsp:txBody>
      <dsp:txXfrm>
        <a:off x="4226221" y="2153472"/>
        <a:ext cx="1127059" cy="894939"/>
      </dsp:txXfrm>
    </dsp:sp>
    <dsp:sp modelId="{65576601-0DDB-4DD8-A6B2-B5DD3566770F}">
      <dsp:nvSpPr>
        <dsp:cNvPr id="0" name=""/>
        <dsp:cNvSpPr/>
      </dsp:nvSpPr>
      <dsp:spPr>
        <a:xfrm>
          <a:off x="4011543" y="3048410"/>
          <a:ext cx="1341737" cy="8949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381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/>
            <a:t>Size Of Memory</a:t>
          </a:r>
        </a:p>
      </dsp:txBody>
      <dsp:txXfrm>
        <a:off x="4226221" y="3048410"/>
        <a:ext cx="1127059" cy="894939"/>
      </dsp:txXfrm>
    </dsp:sp>
    <dsp:sp modelId="{FEDB5533-58A6-4B49-A072-D0B5598328F1}">
      <dsp:nvSpPr>
        <dsp:cNvPr id="0" name=""/>
        <dsp:cNvSpPr/>
      </dsp:nvSpPr>
      <dsp:spPr>
        <a:xfrm>
          <a:off x="3303343" y="2898"/>
          <a:ext cx="894491" cy="89449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600" kern="1200" dirty="0"/>
            <a:t>-</a:t>
          </a:r>
        </a:p>
      </dsp:txBody>
      <dsp:txXfrm>
        <a:off x="3434338" y="133893"/>
        <a:ext cx="632501" cy="632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789040" y="252656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algn="r"/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97160" y="853244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89040" y="853244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8B742-6BAC-4ABF-B2EB-174ED71661C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6" name="Logo OTH" descr="OTH_Logo_3zeilig_AM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476672" y="251520"/>
            <a:ext cx="2983074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92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C4B87-6123-4AD5-BA18-D0C615F32DE0}" type="datetimeFigureOut">
              <a:rPr lang="de-DE" smtClean="0"/>
              <a:pPr/>
              <a:t>27.12.2019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54D14-BD7D-4C86-87A4-3C7AAB60AB5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9783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75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49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24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98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73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46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20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995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Motivation Morris Wurm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3347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- 1988 als erster Wurm im Internet</a:t>
            </a:r>
          </a:p>
          <a:p>
            <a:pPr marL="171450" indent="-171450">
              <a:buFontTx/>
              <a:buChar char="-"/>
            </a:pPr>
            <a:r>
              <a:rPr lang="de-DE" dirty="0" err="1"/>
              <a:t>Bassiert</a:t>
            </a:r>
            <a:r>
              <a:rPr lang="de-DE" dirty="0"/>
              <a:t> auf Stack-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buffer</a:t>
            </a:r>
            <a:r>
              <a:rPr lang="de-DE" dirty="0"/>
              <a:t> </a:t>
            </a:r>
            <a:r>
              <a:rPr lang="de-DE" dirty="0" err="1"/>
              <a:t>overflow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Auch heute noch großes Thema da</a:t>
            </a:r>
          </a:p>
          <a:p>
            <a:pPr marL="514325" lvl="1" indent="-171450">
              <a:buFontTx/>
              <a:buChar char="-"/>
            </a:pPr>
            <a:r>
              <a:rPr lang="de-DE" dirty="0"/>
              <a:t>C / C++ noch oft verwendet wird</a:t>
            </a:r>
          </a:p>
          <a:p>
            <a:pPr marL="514325" lvl="1" indent="-171450">
              <a:buFontTx/>
              <a:buChar char="-"/>
            </a:pPr>
            <a:r>
              <a:rPr lang="de-DE" dirty="0" err="1"/>
              <a:t>IoT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7430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Überleitung: Agenda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8977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de-DE" dirty="0"/>
              <a:t>Forschungsmethoden</a:t>
            </a:r>
          </a:p>
          <a:p>
            <a:pPr marL="228600" indent="-228600">
              <a:buAutoNum type="arabicParenR"/>
            </a:pPr>
            <a:r>
              <a:rPr lang="de-DE" dirty="0"/>
              <a:t>Angriffsszenarien</a:t>
            </a:r>
          </a:p>
          <a:p>
            <a:pPr marL="228600" indent="-228600">
              <a:buAutoNum type="arabicParenR"/>
            </a:pPr>
            <a:r>
              <a:rPr lang="de-DE" dirty="0"/>
              <a:t>Schutzmaßnahmen</a:t>
            </a:r>
          </a:p>
          <a:p>
            <a:pPr marL="228600" indent="-228600">
              <a:buAutoNum type="arabicParenR"/>
            </a:pPr>
            <a:r>
              <a:rPr lang="de-DE" dirty="0"/>
              <a:t>Diskussion und Ausblick</a:t>
            </a:r>
          </a:p>
          <a:p>
            <a:r>
              <a:rPr lang="de-DE" dirty="0"/>
              <a:t>Überleitung: Angriffsmöglichkeiten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167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FORSCHUNGSMETHODEN</a:t>
            </a:r>
          </a:p>
          <a:p>
            <a:pPr marL="0" indent="0">
              <a:buNone/>
            </a:pPr>
            <a:r>
              <a:rPr lang="de-DE" dirty="0"/>
              <a:t>1) Über Survey-Paper ersten groben Überblick bekommen</a:t>
            </a:r>
          </a:p>
          <a:p>
            <a:pPr marL="0" indent="0">
              <a:buNone/>
            </a:pPr>
            <a:r>
              <a:rPr lang="de-DE" dirty="0"/>
              <a:t>2) Auf [1] basierendes Schneeballsystem, weil</a:t>
            </a:r>
          </a:p>
          <a:p>
            <a:pPr marL="571475" lvl="1" indent="-228600">
              <a:buAutoNum type="arabicParenR"/>
            </a:pPr>
            <a:r>
              <a:rPr lang="de-DE" dirty="0"/>
              <a:t>Survey-Paper</a:t>
            </a:r>
          </a:p>
          <a:p>
            <a:pPr marL="571475" lvl="1" indent="-228600">
              <a:buAutoNum type="arabicParenR"/>
            </a:pPr>
            <a:r>
              <a:rPr lang="de-DE" dirty="0"/>
              <a:t>State-</a:t>
            </a:r>
            <a:r>
              <a:rPr lang="de-DE" dirty="0" err="1"/>
              <a:t>of</a:t>
            </a:r>
            <a:r>
              <a:rPr lang="de-DE" dirty="0"/>
              <a:t>-</a:t>
            </a:r>
            <a:r>
              <a:rPr lang="de-DE" dirty="0" err="1"/>
              <a:t>the</a:t>
            </a:r>
            <a:r>
              <a:rPr lang="de-DE" dirty="0"/>
              <a:t>-art- Paper</a:t>
            </a:r>
          </a:p>
          <a:p>
            <a:pPr marL="0" lvl="0" indent="0">
              <a:buNone/>
            </a:pPr>
            <a:r>
              <a:rPr lang="de-DE" dirty="0"/>
              <a:t>3) Google- Suche mit Schlüsselwörtern </a:t>
            </a:r>
          </a:p>
          <a:p>
            <a:pPr marL="571475" lvl="1" indent="-228600">
              <a:buAutoNum type="arabicParenR"/>
            </a:pPr>
            <a:r>
              <a:rPr lang="de-DE" dirty="0"/>
              <a:t>Buffer-overflow</a:t>
            </a:r>
          </a:p>
          <a:p>
            <a:pPr marL="571475" lvl="1" indent="-228600">
              <a:buAutoNum type="arabicParenR"/>
            </a:pPr>
            <a:r>
              <a:rPr lang="de-DE" dirty="0"/>
              <a:t>Buffer-</a:t>
            </a:r>
            <a:r>
              <a:rPr lang="de-DE" dirty="0" err="1"/>
              <a:t>overrun</a:t>
            </a:r>
            <a:endParaRPr lang="de-DE" dirty="0"/>
          </a:p>
          <a:p>
            <a:pPr marL="571475" lvl="1" indent="-228600">
              <a:buAutoNum type="arabicParenR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272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LEFT:     Basic structure of a 32-bit stack-frame on the x86 architecture</a:t>
            </a:r>
          </a:p>
          <a:p>
            <a:r>
              <a:rPr lang="en-US" sz="9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RIGHT:  An exploited stack-frame overwritten by a stack-based BOF using multiple A’s to change the return-address to 0x41414141</a:t>
            </a:r>
            <a:endParaRPr lang="en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8518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ALLGEMEIN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Jede Technik hat Vor- und Nachteile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Einige Compiler-basierte Techniken wurden geknackt (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StackGuard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StackShield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Erhöhter Speicherbedarf (-&gt; 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IoT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für 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techniken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welche nach verifizierungs- Prinzip arbeiten (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canary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DIFT)</a:t>
            </a:r>
          </a:p>
          <a:p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ÜBERLEITUNG: statische Methoden</a:t>
            </a:r>
          </a:p>
          <a:p>
            <a:pPr marL="0" lv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8986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Generelle Schwächen von statischen Methoden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Aufwand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Benötigtes 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Know-How</a:t>
            </a:r>
            <a:endParaRPr lang="de-DE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 Zugang zu Quellcode erforderlich</a:t>
            </a:r>
          </a:p>
          <a:p>
            <a:pPr marL="0" lv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5200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Analysis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Hohe Fehlerkennungsraten bei der Erkennung tatsächlicher Überläufe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Großer Aufwand für Techniken wie 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debugging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oder 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dynamic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slicing</a:t>
            </a:r>
            <a:endParaRPr lang="de-DE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Hohe Zuverlässigkeit für Schwachstellenerkennung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debugging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oder 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dynamic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slicing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können die Tatsächliche Ursache des Fehlers finden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transformation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kann diese sogar automatisiert fixen</a:t>
            </a:r>
          </a:p>
          <a:p>
            <a:pPr marL="0" lv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8200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Code 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Inspection</a:t>
            </a:r>
            <a:endParaRPr lang="de-DE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Aufwand für große Software- Projekte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Hängt</a:t>
            </a:r>
            <a:r>
              <a:rPr 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vom</a:t>
            </a:r>
            <a:r>
              <a:rPr 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know-how des Reviewers ab</a:t>
            </a:r>
            <a:endParaRPr lang="de-DE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 bereits Teil vieler Entwicklungsprozesse</a:t>
            </a:r>
          </a:p>
          <a:p>
            <a:pPr marL="0" lv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2439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Symbolic</a:t>
            </a: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execution</a:t>
            </a:r>
            <a:endParaRPr lang="de-DE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Extrem hoher Aufwand der Implementierung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Sehr niedrige Fehlerkennungsraten möglich (10%)</a:t>
            </a:r>
          </a:p>
          <a:p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ÜBERLEITUNG: dynamische Methoden</a:t>
            </a:r>
          </a:p>
          <a:p>
            <a:pPr marL="0" lv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3401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Generelle Schwäche von dynamischen Methoden: funktionieren oft nicht so gut: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Hohe Fehlerkennungsrate -&gt; Ermüdung der Tester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Nahezu alle Techniken benötigen Zugang zum Quellcode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Viele benötigen spezielle Implementierungen -&gt; Bestandscode müsste modifiziert werden</a:t>
            </a:r>
          </a:p>
          <a:p>
            <a:pPr lvl="0"/>
            <a:endParaRPr lang="de-DE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4534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Generelle Vorteile dynamischer Methoden: Automatische Umsetzung -&gt; Spart Geld und Zeit</a:t>
            </a:r>
          </a:p>
          <a:p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 bereits Teil eines fast jeden Software- Entwicklungsprozesses</a:t>
            </a:r>
          </a:p>
          <a:p>
            <a:pPr lvl="0"/>
            <a:endParaRPr lang="de-DE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67584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Großer Aufwand zum erstellen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Hohe Fehlerkennungsrate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Danach automatisierte BO Tests möglich</a:t>
            </a:r>
          </a:p>
          <a:p>
            <a:pPr lvl="0"/>
            <a:endParaRPr lang="de-DE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658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Künstliche Intelligenz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Hängt von Güte der Trainingsdaten ab -&gt; Gerade bei kleinen Codes schwierig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Mitunter aufwändige Implementierung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Arbeiten im Generellen sehr zuverlässig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Besonders gut: Erzeugung von Test- Eingaben mittels ML, danach Tests mit statischen Methoden</a:t>
            </a:r>
          </a:p>
          <a:p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ÜBERLEITUNG: Ausblick</a:t>
            </a:r>
          </a:p>
          <a:p>
            <a:pPr lvl="0"/>
            <a:endParaRPr lang="de-DE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58704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Viel Software wird noch in ungeschützten Sprachen geschrieben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Kombination von verschieden Methoden nötig</a:t>
            </a:r>
          </a:p>
          <a:p>
            <a:pPr marL="514325" lvl="1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ML und statische Methoden + sichere Compiler</a:t>
            </a:r>
          </a:p>
          <a:p>
            <a:pPr lvl="0"/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Ausblick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Techniken, welche Fehler automatisch korrigieren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940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28845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54D14-BD7D-4C86-87A4-3C7AAB60AB5B}" type="slidenum">
              <a:rPr lang="de-DE" smtClean="0"/>
              <a:pPr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7766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"/>
          <p:cNvSpPr>
            <a:spLocks noGrp="1"/>
          </p:cNvSpPr>
          <p:nvPr>
            <p:ph type="ctrTitle" hasCustomPrompt="1"/>
          </p:nvPr>
        </p:nvSpPr>
        <p:spPr>
          <a:xfrm>
            <a:off x="214931" y="1138486"/>
            <a:ext cx="5829300" cy="1567997"/>
          </a:xfrm>
        </p:spPr>
        <p:txBody>
          <a:bodyPr rIns="0" anchor="ctr" anchorCtr="0">
            <a:normAutofit/>
          </a:bodyPr>
          <a:lstStyle>
            <a:lvl1pPr algn="l">
              <a:defRPr sz="2475" b="1"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noProof="0" dirty="0"/>
              <a:t> </a:t>
            </a:r>
            <a:fld id="{D7EFD9E5-FB44-4C01-A2C2-48348664E7CC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299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one colum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"/>
          <p:cNvSpPr>
            <a:spLocks noGrp="1"/>
          </p:cNvSpPr>
          <p:nvPr>
            <p:ph idx="15" hasCustomPrompt="1"/>
          </p:nvPr>
        </p:nvSpPr>
        <p:spPr>
          <a:xfrm>
            <a:off x="209376" y="668709"/>
            <a:ext cx="6427225" cy="3943082"/>
          </a:xfrm>
        </p:spPr>
        <p:txBody>
          <a:bodyPr numCol="1">
            <a:normAutofit/>
          </a:bodyPr>
          <a:lstStyle>
            <a:lvl1pPr marL="147600" indent="-147600">
              <a:buFont typeface="Wingdings" pitchFamily="2" charset="2"/>
              <a:buChar char="§"/>
              <a:defRPr sz="1800" baseline="0"/>
            </a:lvl1pPr>
            <a:lvl2pPr marL="275015" indent="-126793">
              <a:buFont typeface="Wingdings" pitchFamily="2" charset="2"/>
              <a:buChar char="§"/>
              <a:defRPr sz="1800"/>
            </a:lvl2pPr>
            <a:lvl3pPr>
              <a:buFont typeface="Wingdings" pitchFamily="2" charset="2"/>
              <a:buChar char="§"/>
              <a:defRPr sz="1800"/>
            </a:lvl3pPr>
            <a:lvl4pPr>
              <a:buFont typeface="Wingdings" pitchFamily="2" charset="2"/>
              <a:buChar char="§"/>
              <a:defRPr sz="1800"/>
            </a:lvl4pPr>
            <a:lvl5pP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en-US" noProof="0" dirty="0"/>
              <a:t>First layer</a:t>
            </a:r>
          </a:p>
          <a:p>
            <a:pPr lvl="1"/>
            <a:r>
              <a:rPr lang="en-US" noProof="0" dirty="0"/>
              <a:t>Second layer</a:t>
            </a:r>
          </a:p>
          <a:p>
            <a:pPr lvl="2"/>
            <a:r>
              <a:rPr lang="en-US" noProof="0" dirty="0"/>
              <a:t>Third layer</a:t>
            </a:r>
          </a:p>
          <a:p>
            <a:pPr lvl="3"/>
            <a:r>
              <a:rPr lang="en-US" noProof="0" dirty="0"/>
              <a:t>Forth layer</a:t>
            </a:r>
          </a:p>
          <a:p>
            <a:pPr lvl="4"/>
            <a:r>
              <a:rPr lang="en-US" noProof="0" dirty="0"/>
              <a:t>Fifth layer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 dirty="0"/>
              <a:t> </a:t>
            </a:r>
            <a:fld id="{D7EFD9E5-FB44-4C01-A2C2-48348664E7CC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2986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3504600" y="627534"/>
            <a:ext cx="3132000" cy="398425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noProof="0" dirty="0"/>
              <a:t>First layer</a:t>
            </a:r>
          </a:p>
          <a:p>
            <a:pPr lvl="1"/>
            <a:r>
              <a:rPr lang="en-US" noProof="0" dirty="0"/>
              <a:t>Second layer</a:t>
            </a:r>
          </a:p>
          <a:p>
            <a:pPr lvl="2"/>
            <a:r>
              <a:rPr lang="en-US" noProof="0" dirty="0"/>
              <a:t>Third layer</a:t>
            </a:r>
          </a:p>
          <a:p>
            <a:pPr lvl="3"/>
            <a:r>
              <a:rPr lang="en-US" noProof="0" dirty="0"/>
              <a:t>Forth layer</a:t>
            </a:r>
          </a:p>
          <a:p>
            <a:pPr lvl="4"/>
            <a:r>
              <a:rPr lang="en-US" noProof="0" dirty="0"/>
              <a:t>Fifth layer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210600" y="627535"/>
            <a:ext cx="3132000" cy="398425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noProof="0" dirty="0"/>
              <a:t>First layer</a:t>
            </a:r>
          </a:p>
          <a:p>
            <a:pPr lvl="1"/>
            <a:r>
              <a:rPr lang="en-US" noProof="0" dirty="0"/>
              <a:t>Second layer</a:t>
            </a:r>
          </a:p>
          <a:p>
            <a:pPr lvl="2"/>
            <a:r>
              <a:rPr lang="en-US" noProof="0" dirty="0"/>
              <a:t>Third layer</a:t>
            </a:r>
          </a:p>
          <a:p>
            <a:pPr lvl="3"/>
            <a:r>
              <a:rPr lang="en-US" noProof="0" dirty="0"/>
              <a:t>Forth layer</a:t>
            </a:r>
          </a:p>
          <a:p>
            <a:pPr lvl="4"/>
            <a:r>
              <a:rPr lang="en-US" noProof="0" dirty="0"/>
              <a:t>Fifth layer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noProof="0" dirty="0"/>
              <a:t> </a:t>
            </a:r>
            <a:fld id="{D7EFD9E5-FB44-4C01-A2C2-48348664E7CC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008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title,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Überschrift rechts oben"/>
          <p:cNvSpPr>
            <a:spLocks noGrp="1"/>
          </p:cNvSpPr>
          <p:nvPr>
            <p:ph type="body" sz="quarter" idx="13" hasCustomPrompt="1"/>
          </p:nvPr>
        </p:nvSpPr>
        <p:spPr>
          <a:xfrm>
            <a:off x="210944" y="597786"/>
            <a:ext cx="6426000" cy="489337"/>
          </a:xfrm>
        </p:spPr>
        <p:txBody>
          <a:bodyPr rIns="0" anchor="ctr" anchorCtr="0">
            <a:noAutofit/>
          </a:bodyPr>
          <a:lstStyle>
            <a:lvl1pPr marL="0" indent="0" algn="l">
              <a:buNone/>
              <a:defRPr sz="1800" b="1"/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noProof="0" dirty="0"/>
              <a:t>Text </a:t>
            </a:r>
          </a:p>
        </p:txBody>
      </p:sp>
      <p:sp>
        <p:nvSpPr>
          <p:cNvPr id="8" name="Inhaltsplatzhalter"/>
          <p:cNvSpPr>
            <a:spLocks noGrp="1"/>
          </p:cNvSpPr>
          <p:nvPr>
            <p:ph idx="15" hasCustomPrompt="1"/>
          </p:nvPr>
        </p:nvSpPr>
        <p:spPr>
          <a:xfrm>
            <a:off x="209376" y="1203599"/>
            <a:ext cx="6427225" cy="3408192"/>
          </a:xfrm>
        </p:spPr>
        <p:txBody>
          <a:bodyPr>
            <a:normAutofit/>
          </a:bodyPr>
          <a:lstStyle>
            <a:lvl1pPr marL="147600" indent="-147600">
              <a:buFont typeface="Wingdings" pitchFamily="2" charset="2"/>
              <a:buChar char="§"/>
              <a:defRPr sz="1800" baseline="0"/>
            </a:lvl1pPr>
            <a:lvl2pPr marL="275015" indent="-126793"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 dirty="0"/>
              <a:t>First layer</a:t>
            </a:r>
          </a:p>
          <a:p>
            <a:pPr lvl="1"/>
            <a:r>
              <a:rPr lang="en-US" noProof="0" dirty="0"/>
              <a:t>Second layer</a:t>
            </a:r>
          </a:p>
          <a:p>
            <a:pPr lvl="2"/>
            <a:r>
              <a:rPr lang="en-US" noProof="0" dirty="0"/>
              <a:t>Third layer</a:t>
            </a:r>
          </a:p>
          <a:p>
            <a:pPr lvl="3"/>
            <a:r>
              <a:rPr lang="en-US" noProof="0" dirty="0"/>
              <a:t>Forth layer</a:t>
            </a:r>
          </a:p>
          <a:p>
            <a:pPr lvl="4"/>
            <a:r>
              <a:rPr lang="en-US" noProof="0" dirty="0"/>
              <a:t>Fifth layer </a:t>
            </a:r>
          </a:p>
          <a:p>
            <a:pPr lvl="0"/>
            <a:endParaRPr lang="en-US" noProof="0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 dirty="0"/>
              <a:t> </a:t>
            </a:r>
            <a:fld id="{D7EFD9E5-FB44-4C01-A2C2-48348664E7CC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466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title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3504600" y="1221449"/>
            <a:ext cx="3132000" cy="339034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noProof="0" dirty="0"/>
              <a:t>First layer</a:t>
            </a:r>
          </a:p>
          <a:p>
            <a:pPr lvl="1"/>
            <a:r>
              <a:rPr lang="en-US" noProof="0" dirty="0"/>
              <a:t>Second layer</a:t>
            </a:r>
          </a:p>
          <a:p>
            <a:pPr lvl="2"/>
            <a:r>
              <a:rPr lang="en-US" noProof="0" dirty="0"/>
              <a:t>Third layer</a:t>
            </a:r>
          </a:p>
          <a:p>
            <a:pPr lvl="3"/>
            <a:r>
              <a:rPr lang="en-US" noProof="0" dirty="0"/>
              <a:t>Forth layer</a:t>
            </a:r>
          </a:p>
          <a:p>
            <a:pPr lvl="4"/>
            <a:r>
              <a:rPr lang="en-US" noProof="0" dirty="0"/>
              <a:t>Fifth layer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210600" y="1221449"/>
            <a:ext cx="3132000" cy="339034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noProof="0" dirty="0"/>
              <a:t>First layer</a:t>
            </a:r>
          </a:p>
          <a:p>
            <a:pPr lvl="1"/>
            <a:r>
              <a:rPr lang="en-US" noProof="0" dirty="0"/>
              <a:t>Second layer</a:t>
            </a:r>
          </a:p>
          <a:p>
            <a:pPr lvl="2"/>
            <a:r>
              <a:rPr lang="en-US" noProof="0" dirty="0"/>
              <a:t>Third layer</a:t>
            </a:r>
          </a:p>
          <a:p>
            <a:pPr lvl="3"/>
            <a:r>
              <a:rPr lang="en-US" noProof="0" dirty="0"/>
              <a:t>Forth layer</a:t>
            </a:r>
          </a:p>
          <a:p>
            <a:pPr lvl="4"/>
            <a:r>
              <a:rPr lang="en-US" noProof="0" dirty="0"/>
              <a:t>Fifth layer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Text</a:t>
            </a:r>
          </a:p>
        </p:txBody>
      </p:sp>
      <p:sp>
        <p:nvSpPr>
          <p:cNvPr id="11" name="Überschrift rechts oben"/>
          <p:cNvSpPr>
            <a:spLocks noGrp="1"/>
          </p:cNvSpPr>
          <p:nvPr>
            <p:ph type="body" sz="quarter" idx="13" hasCustomPrompt="1"/>
          </p:nvPr>
        </p:nvSpPr>
        <p:spPr>
          <a:xfrm>
            <a:off x="210944" y="597786"/>
            <a:ext cx="6426000" cy="489337"/>
          </a:xfrm>
        </p:spPr>
        <p:txBody>
          <a:bodyPr rIns="0" anchor="ctr" anchorCtr="0">
            <a:noAutofit/>
          </a:bodyPr>
          <a:lstStyle>
            <a:lvl1pPr marL="0" indent="0" algn="l">
              <a:buNone/>
              <a:defRPr sz="1800" b="1"/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 noProof="0" dirty="0"/>
              <a:t> </a:t>
            </a:r>
            <a:fld id="{D7EFD9E5-FB44-4C01-A2C2-48348664E7CC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00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965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042535" y="4767263"/>
            <a:ext cx="594066" cy="369900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r">
              <a:defRPr sz="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noProof="0" dirty="0"/>
              <a:t> </a:t>
            </a:r>
            <a:fld id="{D7EFD9E5-FB44-4C01-A2C2-48348664E7CC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3591018" y="4773604"/>
            <a:ext cx="2463366" cy="369901"/>
          </a:xfrm>
          <a:prstGeom prst="rect">
            <a:avLst/>
          </a:prstGeom>
          <a:ln w="1270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lIns="68576" tIns="34289" rIns="68576" bIns="34289" rtlCol="0" anchor="ctr"/>
          <a:lstStyle>
            <a:lvl1pPr algn="ctr">
              <a:defRPr sz="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210600" y="4773604"/>
            <a:ext cx="3380418" cy="369901"/>
          </a:xfrm>
          <a:prstGeom prst="rect">
            <a:avLst/>
          </a:prstGeom>
        </p:spPr>
        <p:txBody>
          <a:bodyPr vert="horz" lIns="0" tIns="34289" rIns="68576" bIns="34289" rtlCol="0" anchor="ctr"/>
          <a:lstStyle>
            <a:lvl1pPr algn="l">
              <a:defRPr sz="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8" name="Gerade Verbindung unten"/>
          <p:cNvCxnSpPr/>
          <p:nvPr/>
        </p:nvCxnSpPr>
        <p:spPr>
          <a:xfrm>
            <a:off x="0" y="534600"/>
            <a:ext cx="68580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oben"/>
          <p:cNvCxnSpPr/>
          <p:nvPr/>
        </p:nvCxnSpPr>
        <p:spPr>
          <a:xfrm>
            <a:off x="0" y="4773599"/>
            <a:ext cx="68580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16723" y="1200151"/>
            <a:ext cx="6426000" cy="3394472"/>
          </a:xfrm>
          <a:prstGeom prst="rect">
            <a:avLst/>
          </a:prstGeom>
        </p:spPr>
        <p:txBody>
          <a:bodyPr vert="horz" lIns="0" tIns="34289" rIns="68576" bIns="34289" rtlCol="0">
            <a:normAutofit/>
          </a:bodyPr>
          <a:lstStyle/>
          <a:p>
            <a:pPr lvl="0"/>
            <a:r>
              <a:rPr lang="en-US" noProof="0" dirty="0"/>
              <a:t>First layer</a:t>
            </a:r>
          </a:p>
          <a:p>
            <a:pPr lvl="1"/>
            <a:r>
              <a:rPr lang="en-US" noProof="0" dirty="0"/>
              <a:t>Second layer</a:t>
            </a:r>
          </a:p>
          <a:p>
            <a:pPr lvl="2"/>
            <a:r>
              <a:rPr lang="en-US" noProof="0" dirty="0"/>
              <a:t>Third layer</a:t>
            </a:r>
          </a:p>
          <a:p>
            <a:pPr lvl="3"/>
            <a:r>
              <a:rPr lang="en-US" noProof="0" dirty="0"/>
              <a:t>Forth layer</a:t>
            </a:r>
          </a:p>
          <a:p>
            <a:pPr lvl="4"/>
            <a:r>
              <a:rPr lang="en-US" noProof="0" dirty="0"/>
              <a:t>Fifth layer 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025000" y="104775"/>
            <a:ext cx="4611600" cy="324000"/>
          </a:xfrm>
          <a:prstGeom prst="rect">
            <a:avLst/>
          </a:prstGeom>
        </p:spPr>
        <p:txBody>
          <a:bodyPr vert="horz" lIns="0" tIns="36000" rIns="68400" bIns="36000" rtlCol="0" anchor="ctr" anchorCtr="0">
            <a:noAutofit/>
          </a:bodyPr>
          <a:lstStyle/>
          <a:p>
            <a:r>
              <a:rPr lang="en-US" noProof="0" dirty="0"/>
              <a:t>Title</a:t>
            </a:r>
          </a:p>
        </p:txBody>
      </p:sp>
      <p:pic>
        <p:nvPicPr>
          <p:cNvPr id="11" name="Logo OTH" descr="OTH_Logo_3zeilig_AM.png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210601" y="104773"/>
            <a:ext cx="2249424" cy="32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908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50" r:id="rId4"/>
    <p:sldLayoutId id="2147483666" r:id="rId5"/>
    <p:sldLayoutId id="2147483667" r:id="rId6"/>
  </p:sldLayoutIdLst>
  <p:hf hdr="0" ftr="0" dt="0"/>
  <p:txStyles>
    <p:titleStyle>
      <a:lvl1pPr algn="r" defTabSz="514312" rtl="0" eaLnBrk="1" latinLnBrk="0" hangingPunct="1">
        <a:spcBef>
          <a:spcPct val="0"/>
        </a:spcBef>
        <a:buNone/>
        <a:defRPr sz="1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8222" indent="-148222" algn="l" defTabSz="514312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75015" indent="-126793" algn="l" defTabSz="514312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22343" indent="-119649" algn="l" defTabSz="514312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606281" indent="-130364" algn="l" defTabSz="514312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811649" indent="-128579" algn="l" defTabSz="514312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414357" indent="-128579" algn="l" defTabSz="5143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513" indent="-128579" algn="l" defTabSz="5143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669" indent="-128579" algn="l" defTabSz="5143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825" indent="-128579" algn="l" defTabSz="5143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14312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1pPr>
      <a:lvl2pPr marL="257156" algn="l" defTabSz="514312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514312" algn="l" defTabSz="514312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771468" algn="l" defTabSz="514312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028624" algn="l" defTabSz="514312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285780" algn="l" defTabSz="514312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542935" algn="l" defTabSz="514312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800090" algn="l" defTabSz="514312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057246" algn="l" defTabSz="514312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A70E1DDB-6AA5-47FD-AC48-23EF1FD1627B}"/>
              </a:ext>
            </a:extLst>
          </p:cNvPr>
          <p:cNvSpPr/>
          <p:nvPr/>
        </p:nvSpPr>
        <p:spPr>
          <a:xfrm>
            <a:off x="0" y="-20538"/>
            <a:ext cx="6885384" cy="51845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3BFBC79-3531-4128-979B-6FD78A52A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94CB4AB-9EC0-4DC3-A029-0B27342F4F1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285BAFA-5F5C-49D6-AE83-333B39261BC7}"/>
              </a:ext>
            </a:extLst>
          </p:cNvPr>
          <p:cNvSpPr txBox="1"/>
          <p:nvPr/>
        </p:nvSpPr>
        <p:spPr>
          <a:xfrm>
            <a:off x="215388" y="4859878"/>
            <a:ext cx="11253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Ref.: [11], [12]</a:t>
            </a:r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9DCCAD7F-284B-4408-816E-C24278012609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" y="876138"/>
            <a:ext cx="6427788" cy="3527750"/>
          </a:xfrm>
        </p:spPr>
      </p:pic>
    </p:spTree>
    <p:extLst>
      <p:ext uri="{BB962C8B-B14F-4D97-AF65-F5344CB8AC3E}">
        <p14:creationId xmlns:p14="http://schemas.microsoft.com/office/powerpoint/2010/main" val="1207392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A0DEE0-4FDB-417F-AA40-9484543F13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789" y="1131590"/>
            <a:ext cx="6382422" cy="1567997"/>
          </a:xfrm>
        </p:spPr>
        <p:txBody>
          <a:bodyPr>
            <a:normAutofit/>
          </a:bodyPr>
          <a:lstStyle/>
          <a:p>
            <a:pPr algn="ctr"/>
            <a:r>
              <a:rPr lang="en-US" b="0" dirty="0"/>
              <a:t>Overview Over Attack Vectors And Countermeasures </a:t>
            </a:r>
            <a:r>
              <a:rPr lang="de-DE" b="0" dirty="0" err="1"/>
              <a:t>For</a:t>
            </a:r>
            <a:r>
              <a:rPr lang="de-DE" b="0" dirty="0"/>
              <a:t> Buffer Overflows</a:t>
            </a:r>
            <a:endParaRPr lang="de-D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DB05CBC-D476-45EA-82E6-42D5A2C6183B}"/>
              </a:ext>
            </a:extLst>
          </p:cNvPr>
          <p:cNvSpPr txBox="1">
            <a:spLocks/>
          </p:cNvSpPr>
          <p:nvPr/>
        </p:nvSpPr>
        <p:spPr>
          <a:xfrm>
            <a:off x="116632" y="2699587"/>
            <a:ext cx="6382422" cy="664251"/>
          </a:xfrm>
          <a:prstGeom prst="rect">
            <a:avLst/>
          </a:prstGeom>
        </p:spPr>
        <p:txBody>
          <a:bodyPr vert="horz" lIns="0" tIns="36000" rIns="0" bIns="36000" rtlCol="0" anchor="ctr" anchorCtr="0">
            <a:normAutofit/>
          </a:bodyPr>
          <a:lstStyle>
            <a:lvl1pPr algn="l" defTabSz="514312" rtl="0" eaLnBrk="1" latinLnBrk="0" hangingPunct="1">
              <a:spcBef>
                <a:spcPct val="0"/>
              </a:spcBef>
              <a:buNone/>
              <a:defRPr sz="2475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Christian Müller | Julian Dietrich | Valentin Brandl</a:t>
            </a:r>
          </a:p>
          <a:p>
            <a:pPr algn="ctr"/>
            <a:r>
              <a:rPr lang="de-DE" sz="1200" b="0" dirty="0">
                <a:solidFill>
                  <a:schemeClr val="bg1">
                    <a:lumMod val="50000"/>
                  </a:schemeClr>
                </a:solidFill>
              </a:rPr>
              <a:t>Faculty </a:t>
            </a:r>
            <a:r>
              <a:rPr lang="de-DE" sz="1200" b="0" dirty="0" err="1">
                <a:solidFill>
                  <a:schemeClr val="bg1">
                    <a:lumMod val="50000"/>
                  </a:schemeClr>
                </a:solidFill>
              </a:rPr>
              <a:t>of</a:t>
            </a:r>
            <a:r>
              <a:rPr lang="de-DE" sz="1200" b="0" dirty="0">
                <a:solidFill>
                  <a:schemeClr val="bg1">
                    <a:lumMod val="50000"/>
                  </a:schemeClr>
                </a:solidFill>
              </a:rPr>
              <a:t> Computer Science and </a:t>
            </a:r>
            <a:r>
              <a:rPr lang="de-DE" sz="1200" b="0" dirty="0" err="1">
                <a:solidFill>
                  <a:schemeClr val="bg1">
                    <a:lumMod val="50000"/>
                  </a:schemeClr>
                </a:solidFill>
              </a:rPr>
              <a:t>Mathematics</a:t>
            </a:r>
            <a:endParaRPr lang="de-DE" sz="1200" b="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de-DE" sz="1200" b="0" dirty="0">
                <a:solidFill>
                  <a:schemeClr val="bg1">
                    <a:lumMod val="50000"/>
                  </a:schemeClr>
                </a:solidFill>
              </a:rPr>
              <a:t>OTH Regensburg</a:t>
            </a:r>
          </a:p>
        </p:txBody>
      </p:sp>
    </p:spTree>
    <p:extLst>
      <p:ext uri="{BB962C8B-B14F-4D97-AF65-F5344CB8AC3E}">
        <p14:creationId xmlns:p14="http://schemas.microsoft.com/office/powerpoint/2010/main" val="3816045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>
            <a:extLst>
              <a:ext uri="{FF2B5EF4-FFF2-40B4-BE49-F238E27FC236}">
                <a16:creationId xmlns:a16="http://schemas.microsoft.com/office/drawing/2014/main" id="{1060BDF4-9B75-45C0-AC45-FAE37B5A0A00}"/>
              </a:ext>
            </a:extLst>
          </p:cNvPr>
          <p:cNvGraphicFramePr>
            <a:graphicFrameLocks noGrp="1"/>
          </p:cNvGraphicFramePr>
          <p:nvPr>
            <p:ph idx="15"/>
            <p:extLst>
              <p:ext uri="{D42A27DB-BD31-4B8C-83A1-F6EECF244321}">
                <p14:modId xmlns:p14="http://schemas.microsoft.com/office/powerpoint/2010/main" val="1068466734"/>
              </p:ext>
            </p:extLst>
          </p:nvPr>
        </p:nvGraphicFramePr>
        <p:xfrm>
          <a:off x="209550" y="668338"/>
          <a:ext cx="6427788" cy="3943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8C0CB87A-CFE3-4A6A-B78E-B63300672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10A212E-7308-4B76-B6C3-DF20C42D502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50461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1B8B712-6518-460A-A6E1-2C444534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Of Research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047A4F-DB2B-491C-9272-8E5C602A3F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529B20B-1353-4F78-A18F-4BA5B85298A1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Methods of Research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7" name="Inhaltsplatzhalter 11">
            <a:extLst>
              <a:ext uri="{FF2B5EF4-FFF2-40B4-BE49-F238E27FC236}">
                <a16:creationId xmlns:a16="http://schemas.microsoft.com/office/drawing/2014/main" id="{9EBD2B8C-D1FB-4953-9E93-4EEA1DE39059}"/>
              </a:ext>
            </a:extLst>
          </p:cNvPr>
          <p:cNvGraphicFramePr>
            <a:graphicFrameLocks noGrp="1"/>
          </p:cNvGraphicFramePr>
          <p:nvPr>
            <p:ph idx="15"/>
            <p:extLst>
              <p:ext uri="{D42A27DB-BD31-4B8C-83A1-F6EECF244321}">
                <p14:modId xmlns:p14="http://schemas.microsoft.com/office/powerpoint/2010/main" val="476245189"/>
              </p:ext>
            </p:extLst>
          </p:nvPr>
        </p:nvGraphicFramePr>
        <p:xfrm>
          <a:off x="215900" y="771525"/>
          <a:ext cx="6426200" cy="3887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42269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66650DF-E213-41A7-B715-F772867463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DA658F5-7E2E-4FD0-B99B-D21E8A051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 Vectors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56727B-3A09-44ED-8CAE-5D0E73D6587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 dirty="0"/>
              <a:t> </a:t>
            </a:r>
            <a:fld id="{D7EFD9E5-FB44-4C01-A2C2-48348664E7CC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7" name="Rechteck 6" descr="Database">
            <a:extLst>
              <a:ext uri="{FF2B5EF4-FFF2-40B4-BE49-F238E27FC236}">
                <a16:creationId xmlns:a16="http://schemas.microsoft.com/office/drawing/2014/main" id="{1986BA12-1B58-4EE2-9A0D-3FFEC149184E}"/>
              </a:ext>
            </a:extLst>
          </p:cNvPr>
          <p:cNvSpPr/>
          <p:nvPr/>
        </p:nvSpPr>
        <p:spPr>
          <a:xfrm>
            <a:off x="699591" y="1844658"/>
            <a:ext cx="877310" cy="87731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5BB099AC-E515-4214-B60C-2C2577683F15}"/>
              </a:ext>
            </a:extLst>
          </p:cNvPr>
          <p:cNvGrpSpPr/>
          <p:nvPr/>
        </p:nvGrpSpPr>
        <p:grpSpPr>
          <a:xfrm>
            <a:off x="163457" y="3003878"/>
            <a:ext cx="1949577" cy="720000"/>
            <a:chOff x="27701" y="2112319"/>
            <a:chExt cx="1949577" cy="720000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B7BB7F2C-16B7-4530-A9B3-C3700D3FBC8B}"/>
                </a:ext>
              </a:extLst>
            </p:cNvPr>
            <p:cNvSpPr/>
            <p:nvPr/>
          </p:nvSpPr>
          <p:spPr>
            <a:xfrm>
              <a:off x="27701" y="2112319"/>
              <a:ext cx="1949577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76880A94-CC85-4D7A-BF2F-56903CCE204C}"/>
                </a:ext>
              </a:extLst>
            </p:cNvPr>
            <p:cNvSpPr txBox="1"/>
            <p:nvPr/>
          </p:nvSpPr>
          <p:spPr>
            <a:xfrm>
              <a:off x="27701" y="2112319"/>
              <a:ext cx="1949577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Stack-based buffer overflows</a:t>
              </a:r>
            </a:p>
          </p:txBody>
        </p:sp>
      </p:grpSp>
      <p:sp>
        <p:nvSpPr>
          <p:cNvPr id="9" name="Rechteck 8" descr="Disconnected">
            <a:extLst>
              <a:ext uri="{FF2B5EF4-FFF2-40B4-BE49-F238E27FC236}">
                <a16:creationId xmlns:a16="http://schemas.microsoft.com/office/drawing/2014/main" id="{101E76C6-F755-4D4E-9A53-EB4981B17EC0}"/>
              </a:ext>
            </a:extLst>
          </p:cNvPr>
          <p:cNvSpPr/>
          <p:nvPr/>
        </p:nvSpPr>
        <p:spPr>
          <a:xfrm>
            <a:off x="2990345" y="1844658"/>
            <a:ext cx="877310" cy="877310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E5F3083C-B907-441D-8183-605DB206C6B3}"/>
              </a:ext>
            </a:extLst>
          </p:cNvPr>
          <p:cNvGrpSpPr/>
          <p:nvPr/>
        </p:nvGrpSpPr>
        <p:grpSpPr>
          <a:xfrm>
            <a:off x="2454211" y="3003878"/>
            <a:ext cx="1949577" cy="720000"/>
            <a:chOff x="2318455" y="2112319"/>
            <a:chExt cx="1949577" cy="720000"/>
          </a:xfrm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AE59A3CF-2251-40C9-80A3-062CBB120B45}"/>
                </a:ext>
              </a:extLst>
            </p:cNvPr>
            <p:cNvSpPr/>
            <p:nvPr/>
          </p:nvSpPr>
          <p:spPr>
            <a:xfrm>
              <a:off x="2318455" y="2112319"/>
              <a:ext cx="1949577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A3031ADF-619D-45C8-BAEB-59602618676E}"/>
                </a:ext>
              </a:extLst>
            </p:cNvPr>
            <p:cNvSpPr txBox="1"/>
            <p:nvPr/>
          </p:nvSpPr>
          <p:spPr>
            <a:xfrm>
              <a:off x="2318455" y="2112319"/>
              <a:ext cx="1949577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Heap-based buffer overflows</a:t>
              </a:r>
            </a:p>
          </p:txBody>
        </p:sp>
      </p:grpSp>
      <p:sp>
        <p:nvSpPr>
          <p:cNvPr id="11" name="Rechteck 10" descr="Processor">
            <a:extLst>
              <a:ext uri="{FF2B5EF4-FFF2-40B4-BE49-F238E27FC236}">
                <a16:creationId xmlns:a16="http://schemas.microsoft.com/office/drawing/2014/main" id="{48C4FB42-67EF-4CA9-AD00-D65A6B0EF10A}"/>
              </a:ext>
            </a:extLst>
          </p:cNvPr>
          <p:cNvSpPr/>
          <p:nvPr/>
        </p:nvSpPr>
        <p:spPr>
          <a:xfrm>
            <a:off x="5281099" y="1844658"/>
            <a:ext cx="877310" cy="877310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96B34EB-AB6B-46E3-A66C-B06CAFBFCA2D}"/>
              </a:ext>
            </a:extLst>
          </p:cNvPr>
          <p:cNvGrpSpPr/>
          <p:nvPr/>
        </p:nvGrpSpPr>
        <p:grpSpPr>
          <a:xfrm>
            <a:off x="4744965" y="3003878"/>
            <a:ext cx="1949577" cy="720000"/>
            <a:chOff x="4609209" y="2112319"/>
            <a:chExt cx="1949577" cy="720000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7C6F7976-B435-49B3-B9E5-24141E858A1E}"/>
                </a:ext>
              </a:extLst>
            </p:cNvPr>
            <p:cNvSpPr/>
            <p:nvPr/>
          </p:nvSpPr>
          <p:spPr>
            <a:xfrm>
              <a:off x="4609209" y="2112319"/>
              <a:ext cx="1949577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1B97747B-3925-45ED-96B0-447BD779B1FF}"/>
                </a:ext>
              </a:extLst>
            </p:cNvPr>
            <p:cNvSpPr txBox="1"/>
            <p:nvPr/>
          </p:nvSpPr>
          <p:spPr>
            <a:xfrm>
              <a:off x="4609209" y="2112319"/>
              <a:ext cx="1949577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Integer overflows</a:t>
              </a:r>
            </a:p>
          </p:txBody>
        </p:sp>
      </p:grpSp>
      <p:sp>
        <p:nvSpPr>
          <p:cNvPr id="19" name="Textfeld 18">
            <a:extLst>
              <a:ext uri="{FF2B5EF4-FFF2-40B4-BE49-F238E27FC236}">
                <a16:creationId xmlns:a16="http://schemas.microsoft.com/office/drawing/2014/main" id="{974A22FC-EAD1-41CB-8D07-8835F17D56EB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Methods of Research</a:t>
            </a:r>
            <a:r>
              <a:rPr lang="en-US" sz="1100" b="1" dirty="0"/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/>
              <a:t>Attack Vectors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937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66650DF-E213-41A7-B715-F772867463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Stack-based buffer overflows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DA658F5-7E2E-4FD0-B99B-D21E8A051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 Vectors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56727B-3A09-44ED-8CAE-5D0E73D6587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 dirty="0"/>
              <a:t> </a:t>
            </a:r>
            <a:fld id="{D7EFD9E5-FB44-4C01-A2C2-48348664E7CC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25CCC9C-EB4B-4722-9B76-38B0D1712B4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09376" y="1203599"/>
            <a:ext cx="6427225" cy="3408192"/>
          </a:xfrm>
        </p:spPr>
        <p:txBody>
          <a:bodyPr/>
          <a:lstStyle/>
          <a:p>
            <a:r>
              <a:rPr lang="en-US" dirty="0"/>
              <a:t>Stack contains: Parameters, Local Variables, Return Address, …</a:t>
            </a:r>
          </a:p>
          <a:p>
            <a:endParaRPr lang="en-US" dirty="0"/>
          </a:p>
          <a:p>
            <a:r>
              <a:rPr lang="en-US" dirty="0"/>
              <a:t>Return Address: Next address to execute when called function returns</a:t>
            </a:r>
          </a:p>
          <a:p>
            <a:endParaRPr lang="en-US" dirty="0"/>
          </a:p>
          <a:p>
            <a:r>
              <a:rPr lang="en-US" dirty="0"/>
              <a:t>Local Variables: Can contain function pointers</a:t>
            </a:r>
          </a:p>
          <a:p>
            <a:endParaRPr lang="en-US" dirty="0"/>
          </a:p>
          <a:p>
            <a:r>
              <a:rPr lang="en-US" b="1" dirty="0"/>
              <a:t>General Goal: </a:t>
            </a:r>
            <a:r>
              <a:rPr lang="en-US" dirty="0"/>
              <a:t>Overwriting </a:t>
            </a:r>
            <a:r>
              <a:rPr lang="en-US" i="1" dirty="0"/>
              <a:t>Return Address </a:t>
            </a:r>
            <a:r>
              <a:rPr lang="en-US" dirty="0"/>
              <a:t>or </a:t>
            </a:r>
            <a:r>
              <a:rPr lang="en-US" i="1" dirty="0"/>
              <a:t>Local Function Pointers</a:t>
            </a:r>
            <a:r>
              <a:rPr lang="en-US" dirty="0"/>
              <a:t> to gain </a:t>
            </a:r>
            <a:r>
              <a:rPr lang="en-US" u="sng" dirty="0"/>
              <a:t>Code Execution</a:t>
            </a:r>
            <a:endParaRPr lang="en-DE" u="sng" dirty="0"/>
          </a:p>
        </p:txBody>
      </p:sp>
      <p:sp>
        <p:nvSpPr>
          <p:cNvPr id="7" name="Rechteck 6" descr="Database">
            <a:extLst>
              <a:ext uri="{FF2B5EF4-FFF2-40B4-BE49-F238E27FC236}">
                <a16:creationId xmlns:a16="http://schemas.microsoft.com/office/drawing/2014/main" id="{A46F2CA1-1E66-486E-BD2B-46C81D6052F1}"/>
              </a:ext>
            </a:extLst>
          </p:cNvPr>
          <p:cNvSpPr/>
          <p:nvPr/>
        </p:nvSpPr>
        <p:spPr>
          <a:xfrm>
            <a:off x="44826" y="4777258"/>
            <a:ext cx="353145" cy="366242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2CAEADE-7EB5-4A09-81DF-5E22ADC29294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Methods of Research</a:t>
            </a:r>
            <a:r>
              <a:rPr lang="en-US" sz="1100" b="1" dirty="0"/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/>
              <a:t>Attack Vectors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466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66650DF-E213-41A7-B715-F772867463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Stack-based buffer overflows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DA658F5-7E2E-4FD0-B99B-D21E8A051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 Vectors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56727B-3A09-44ED-8CAE-5D0E73D6587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 dirty="0"/>
              <a:t> </a:t>
            </a:r>
            <a:fld id="{D7EFD9E5-FB44-4C01-A2C2-48348664E7CC}" type="slidenum">
              <a:rPr lang="en-US" noProof="0" smtClean="0"/>
              <a:pPr/>
              <a:t>8</a:t>
            </a:fld>
            <a:endParaRPr lang="en-US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2F87D4E-4084-481D-9AF5-9995C55BA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4" y="1347614"/>
            <a:ext cx="4322043" cy="3135313"/>
          </a:xfrm>
          <a:prstGeom prst="rect">
            <a:avLst/>
          </a:prstGeom>
        </p:spPr>
      </p:pic>
      <p:sp>
        <p:nvSpPr>
          <p:cNvPr id="7" name="Rechteck 6" descr="Database">
            <a:extLst>
              <a:ext uri="{FF2B5EF4-FFF2-40B4-BE49-F238E27FC236}">
                <a16:creationId xmlns:a16="http://schemas.microsoft.com/office/drawing/2014/main" id="{F20BE922-B63D-40F6-B8C8-87A93C813D30}"/>
              </a:ext>
            </a:extLst>
          </p:cNvPr>
          <p:cNvSpPr/>
          <p:nvPr/>
        </p:nvSpPr>
        <p:spPr>
          <a:xfrm>
            <a:off x="44826" y="4777258"/>
            <a:ext cx="353145" cy="366242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8ECBE07-90AC-4E2A-9976-0375F30E599F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Methods of Research</a:t>
            </a:r>
            <a:r>
              <a:rPr lang="en-US" sz="1100" b="1" dirty="0"/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/>
              <a:t>Attack Vectors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696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66650DF-E213-41A7-B715-F772867463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Heap-based buffer overflows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DA658F5-7E2E-4FD0-B99B-D21E8A051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 Vectors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56727B-3A09-44ED-8CAE-5D0E73D6587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 dirty="0"/>
              <a:t> </a:t>
            </a:r>
            <a:fld id="{D7EFD9E5-FB44-4C01-A2C2-48348664E7CC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25CCC9C-EB4B-4722-9B76-38B0D1712B4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Heap contains: Class Instances, Function Pointers, Heap Metadata, …</a:t>
            </a:r>
          </a:p>
          <a:p>
            <a:endParaRPr lang="en-US" dirty="0"/>
          </a:p>
          <a:p>
            <a:r>
              <a:rPr lang="en-US" dirty="0"/>
              <a:t>Heap Metadata: Used by Heap Management operations such as </a:t>
            </a:r>
            <a:r>
              <a:rPr lang="en-US" i="1" dirty="0"/>
              <a:t>freeing</a:t>
            </a:r>
            <a:r>
              <a:rPr lang="en-US" dirty="0"/>
              <a:t>, </a:t>
            </a:r>
            <a:r>
              <a:rPr lang="en-US" i="1" dirty="0"/>
              <a:t>merging</a:t>
            </a:r>
            <a:r>
              <a:rPr lang="en-US" dirty="0"/>
              <a:t>, </a:t>
            </a:r>
            <a:r>
              <a:rPr lang="en-US" i="1" dirty="0"/>
              <a:t>splitting </a:t>
            </a:r>
            <a:r>
              <a:rPr lang="en-US" dirty="0"/>
              <a:t>chunks</a:t>
            </a:r>
          </a:p>
          <a:p>
            <a:endParaRPr lang="en-US" dirty="0"/>
          </a:p>
          <a:p>
            <a:r>
              <a:rPr lang="en-US" dirty="0"/>
              <a:t>Type confusion: Modify internal Object Type stored by dynamic typing languages such as Python or JavaScript</a:t>
            </a:r>
          </a:p>
          <a:p>
            <a:endParaRPr lang="en-US" dirty="0"/>
          </a:p>
          <a:p>
            <a:r>
              <a:rPr lang="en-US" b="1" dirty="0"/>
              <a:t>General Goal: </a:t>
            </a:r>
            <a:r>
              <a:rPr lang="en-US" dirty="0"/>
              <a:t>Overwriting </a:t>
            </a:r>
            <a:r>
              <a:rPr lang="en-US" i="1" dirty="0"/>
              <a:t>Function Pointers </a:t>
            </a:r>
            <a:r>
              <a:rPr lang="en-US" dirty="0"/>
              <a:t>or </a:t>
            </a:r>
            <a:r>
              <a:rPr lang="en-US" i="1" dirty="0"/>
              <a:t>Heap Metadata </a:t>
            </a:r>
            <a:r>
              <a:rPr lang="en-US" dirty="0"/>
              <a:t>to gain </a:t>
            </a:r>
            <a:r>
              <a:rPr lang="en-US" u="sng" dirty="0"/>
              <a:t>Code Execution</a:t>
            </a:r>
            <a:endParaRPr lang="en-DE" u="sng" dirty="0"/>
          </a:p>
          <a:p>
            <a:endParaRPr lang="en-DE" dirty="0"/>
          </a:p>
        </p:txBody>
      </p:sp>
      <p:sp>
        <p:nvSpPr>
          <p:cNvPr id="7" name="Rechteck 6" descr="Disconnected">
            <a:extLst>
              <a:ext uri="{FF2B5EF4-FFF2-40B4-BE49-F238E27FC236}">
                <a16:creationId xmlns:a16="http://schemas.microsoft.com/office/drawing/2014/main" id="{3C978FFC-C67F-4053-9CBA-F5437EFED838}"/>
              </a:ext>
            </a:extLst>
          </p:cNvPr>
          <p:cNvSpPr/>
          <p:nvPr/>
        </p:nvSpPr>
        <p:spPr>
          <a:xfrm>
            <a:off x="30056" y="4794138"/>
            <a:ext cx="374608" cy="3699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4417618-E5A9-4915-A426-2B1A46B5B1D4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Methods of Research</a:t>
            </a:r>
            <a:r>
              <a:rPr lang="en-US" sz="1100" b="1" dirty="0"/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/>
              <a:t>Attack Vectors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387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66650DF-E213-41A7-B715-F772867463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Integer overflows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DA658F5-7E2E-4FD0-B99B-D21E8A051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 Vectors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56727B-3A09-44ED-8CAE-5D0E73D6587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 dirty="0"/>
              <a:t> </a:t>
            </a:r>
            <a:fld id="{D7EFD9E5-FB44-4C01-A2C2-48348664E7CC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25CCC9C-EB4B-4722-9B76-38B0D1712B4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US" dirty="0"/>
              <a:t>Does not directly lead to Code Execution</a:t>
            </a:r>
          </a:p>
          <a:p>
            <a:endParaRPr lang="en-US" dirty="0"/>
          </a:p>
          <a:p>
            <a:r>
              <a:rPr lang="en-US" dirty="0"/>
              <a:t>Used to trigger Heap-based BOFs (buffer overflows)</a:t>
            </a:r>
            <a:br>
              <a:rPr lang="en-US" dirty="0"/>
            </a:br>
            <a:r>
              <a:rPr lang="en-US" dirty="0">
                <a:sym typeface="Wingdings" panose="05000000000000000000" pitchFamily="2" charset="2"/>
              </a:rPr>
              <a:t> Overflow integer which determines allocation size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 Integer is smaller than needed size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 Out of bounds access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b="1" dirty="0"/>
              <a:t>General Goal: </a:t>
            </a:r>
            <a:r>
              <a:rPr lang="en-US" dirty="0"/>
              <a:t>Triggering a Heap-based BOF to gain </a:t>
            </a:r>
            <a:r>
              <a:rPr lang="en-US" u="sng" dirty="0"/>
              <a:t>Code Execution</a:t>
            </a:r>
            <a:endParaRPr lang="en-DE" u="sng" dirty="0"/>
          </a:p>
        </p:txBody>
      </p:sp>
      <p:sp>
        <p:nvSpPr>
          <p:cNvPr id="7" name="Rechteck 6" descr="Processor">
            <a:extLst>
              <a:ext uri="{FF2B5EF4-FFF2-40B4-BE49-F238E27FC236}">
                <a16:creationId xmlns:a16="http://schemas.microsoft.com/office/drawing/2014/main" id="{ABC07F8C-CE18-427D-90FA-5DA3325978EE}"/>
              </a:ext>
            </a:extLst>
          </p:cNvPr>
          <p:cNvSpPr/>
          <p:nvPr/>
        </p:nvSpPr>
        <p:spPr>
          <a:xfrm>
            <a:off x="19301" y="4777258"/>
            <a:ext cx="380149" cy="366242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86E086F-D198-46F6-8CAB-8A1D11C2BCC4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Methods of Research</a:t>
            </a:r>
            <a:r>
              <a:rPr lang="en-US" sz="1100" b="1" dirty="0"/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/>
              <a:t>Attack Vectors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630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6000" rIns="68400" bIns="36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ASLR</a:t>
            </a:r>
            <a:endParaRPr lang="en-US" sz="1400" b="0" strike="noStrike" spc="-1">
              <a:latin typeface="DejaVu Sans"/>
            </a:endParaRPr>
          </a:p>
        </p:txBody>
      </p:sp>
      <p:sp>
        <p:nvSpPr>
          <p:cNvPr id="106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68400" bIns="34200">
            <a:noAutofit/>
          </a:bodyPr>
          <a:lstStyle/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 dirty="0">
                <a:solidFill>
                  <a:srgbClr val="000000"/>
                </a:solidFill>
                <a:latin typeface="Lucida Sans"/>
                <a:ea typeface="DejaVu Sans"/>
              </a:rPr>
              <a:t>Randomize location of program in memory</a:t>
            </a:r>
            <a:endParaRPr lang="en-US" sz="1800" b="0" strike="noStrike" spc="-1" dirty="0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 dirty="0">
                <a:solidFill>
                  <a:srgbClr val="000000"/>
                </a:solidFill>
                <a:latin typeface="Lucida Sans"/>
                <a:ea typeface="DejaVu Sans"/>
              </a:rPr>
              <a:t>Attacker doesn‘t know where payload is located</a:t>
            </a:r>
            <a:endParaRPr lang="en-US" sz="1800" b="0" strike="noStrike" spc="-1" dirty="0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 dirty="0">
                <a:solidFill>
                  <a:srgbClr val="000000"/>
                </a:solidFill>
                <a:latin typeface="Lucida Sans"/>
                <a:ea typeface="DejaVu Sans"/>
              </a:rPr>
              <a:t>Prevents code execution</a:t>
            </a:r>
            <a:endParaRPr lang="en-US" sz="1800" b="0" strike="noStrike" spc="-1" dirty="0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 dirty="0">
                <a:solidFill>
                  <a:srgbClr val="000000"/>
                </a:solidFill>
                <a:latin typeface="Lucida Sans"/>
                <a:ea typeface="DejaVu Sans"/>
              </a:rPr>
              <a:t>Information leak allows exploitation</a:t>
            </a:r>
            <a:endParaRPr lang="en-US" sz="1800" b="0" strike="noStrike" spc="-1" dirty="0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 dirty="0">
                <a:solidFill>
                  <a:srgbClr val="000000"/>
                </a:solidFill>
                <a:latin typeface="Lucida Sans"/>
                <a:ea typeface="DejaVu Sans"/>
              </a:rPr>
              <a:t>Brute-force of 32 bit addresses possible</a:t>
            </a:r>
            <a:endParaRPr lang="en-US" sz="1800" b="0" strike="noStrike" spc="-1" dirty="0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 dirty="0">
                <a:solidFill>
                  <a:srgbClr val="000000"/>
                </a:solidFill>
                <a:latin typeface="Lucida Sans"/>
                <a:ea typeface="DejaVu Sans"/>
              </a:rPr>
              <a:t>Does not prevent DoS</a:t>
            </a:r>
            <a:endParaRPr lang="en-US" sz="1800" b="0" strike="noStrike" spc="-1" dirty="0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 dirty="0">
                <a:solidFill>
                  <a:srgbClr val="000000"/>
                </a:solidFill>
                <a:latin typeface="Lucida Sans"/>
                <a:ea typeface="DejaVu Sans"/>
              </a:rPr>
              <a:t>Compile-time mitigation, no code changes needed</a:t>
            </a:r>
            <a:endParaRPr lang="en-US" sz="1800" b="0" strike="noStrike" spc="-1" dirty="0">
              <a:latin typeface="DejaVu Sans"/>
            </a:endParaRPr>
          </a:p>
        </p:txBody>
      </p:sp>
      <p:sp>
        <p:nvSpPr>
          <p:cNvPr id="107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4200" rIns="68400" bIns="342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600" b="0" strike="noStrike" spc="-1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69FB23C8-5F05-4D22-9DEA-EEEAACA3FA98}" type="slidenum">
              <a:rPr lang="en-US" sz="600" b="0" strike="noStrike" spc="-1">
                <a:solidFill>
                  <a:srgbClr val="595959"/>
                </a:solidFill>
                <a:latin typeface="Lucida Sans"/>
                <a:ea typeface="DejaVu Sans"/>
              </a:rPr>
              <a:t>11</a:t>
            </a:fld>
            <a:endParaRPr lang="en-US" sz="600" b="0" strike="noStrike" spc="-1">
              <a:latin typeface="DejaVu San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2854FE3-BC80-4807-9EA1-33961EEDFB9F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Methods of Research</a:t>
            </a:r>
            <a:r>
              <a:rPr lang="en-US" sz="1100" b="1" dirty="0"/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rafik 107"/>
          <p:cNvPicPr/>
          <p:nvPr/>
        </p:nvPicPr>
        <p:blipFill>
          <a:blip r:embed="rId2"/>
          <a:stretch/>
        </p:blipFill>
        <p:spPr>
          <a:xfrm>
            <a:off x="3749040" y="2782080"/>
            <a:ext cx="2898720" cy="1801440"/>
          </a:xfrm>
          <a:prstGeom prst="rect">
            <a:avLst/>
          </a:prstGeom>
          <a:ln>
            <a:noFill/>
          </a:ln>
        </p:spPr>
      </p:pic>
      <p:sp>
        <p:nvSpPr>
          <p:cNvPr id="109" name="CustomShape 1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6000" rIns="68400" bIns="36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ASLR</a:t>
            </a:r>
            <a:endParaRPr lang="en-US" sz="1400" b="0" strike="noStrike" spc="-1">
              <a:latin typeface="DejaVu Sans"/>
            </a:endParaRPr>
          </a:p>
        </p:txBody>
      </p:sp>
      <p:pic>
        <p:nvPicPr>
          <p:cNvPr id="110" name="Grafik 109"/>
          <p:cNvPicPr/>
          <p:nvPr/>
        </p:nvPicPr>
        <p:blipFill>
          <a:blip r:embed="rId3"/>
          <a:stretch/>
        </p:blipFill>
        <p:spPr>
          <a:xfrm>
            <a:off x="3749040" y="1163880"/>
            <a:ext cx="2898720" cy="1487160"/>
          </a:xfrm>
          <a:prstGeom prst="rect">
            <a:avLst/>
          </a:prstGeom>
          <a:ln>
            <a:noFill/>
          </a:ln>
        </p:spPr>
      </p:pic>
      <p:sp>
        <p:nvSpPr>
          <p:cNvPr id="111" name="CustomShape 2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4200" rIns="68400" bIns="342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600" b="0" strike="noStrike" spc="-1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0105F73D-4AC9-4ECA-B4A5-DE1C09662649}" type="slidenum">
              <a:rPr lang="en-US" sz="600" b="0" strike="noStrike" spc="-1">
                <a:solidFill>
                  <a:srgbClr val="595959"/>
                </a:solidFill>
                <a:latin typeface="Lucida Sans"/>
                <a:ea typeface="DejaVu Sans"/>
              </a:rPr>
              <a:t>12</a:t>
            </a:fld>
            <a:endParaRPr lang="en-US" sz="600" b="0" strike="noStrike" spc="-1">
              <a:latin typeface="DejaVu Sans"/>
            </a:endParaRPr>
          </a:p>
        </p:txBody>
      </p:sp>
      <p:pic>
        <p:nvPicPr>
          <p:cNvPr id="112" name="Grafik 111"/>
          <p:cNvPicPr/>
          <p:nvPr/>
        </p:nvPicPr>
        <p:blipFill>
          <a:blip r:embed="rId4"/>
          <a:stretch/>
        </p:blipFill>
        <p:spPr>
          <a:xfrm>
            <a:off x="91440" y="1828800"/>
            <a:ext cx="3579120" cy="1400040"/>
          </a:xfrm>
          <a:prstGeom prst="rect">
            <a:avLst/>
          </a:prstGeom>
          <a:ln>
            <a:noFill/>
          </a:ln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03029FF8-8B31-4CEB-8F13-5BF4B5CB3DC0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Methods of Research</a:t>
            </a:r>
            <a:r>
              <a:rPr lang="en-US" sz="1100" b="1" dirty="0"/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4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6000" rIns="68400" bIns="36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NX</a:t>
            </a:r>
            <a:endParaRPr lang="en-US" sz="1400" b="0" strike="noStrike" spc="-1">
              <a:latin typeface="DejaVu Sans"/>
            </a:endParaRPr>
          </a:p>
        </p:txBody>
      </p:sp>
      <p:sp>
        <p:nvSpPr>
          <p:cNvPr id="115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68400" bIns="34200">
            <a:noAutofit/>
          </a:bodyPr>
          <a:lstStyle/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Memory can be either writable or executable</a:t>
            </a:r>
            <a:endParaRPr lang="en-US" sz="1800" b="0" strike="noStrike" spc="-1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Attacker cannot supply shellcode directly</a:t>
            </a:r>
            <a:endParaRPr lang="en-US" sz="1800" b="0" strike="noStrike" spc="-1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Code reuse still possible</a:t>
            </a:r>
            <a:endParaRPr lang="en-US" sz="1800" b="0" strike="noStrike" spc="-1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Compile-time mitigation, no code changes needed</a:t>
            </a:r>
            <a:endParaRPr lang="en-US" sz="1800" b="0" strike="noStrike" spc="-1">
              <a:latin typeface="DejaVu Sans"/>
            </a:endParaRPr>
          </a:p>
        </p:txBody>
      </p:sp>
      <p:sp>
        <p:nvSpPr>
          <p:cNvPr id="116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4200" rIns="68400" bIns="342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600" b="0" strike="noStrike" spc="-1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D1B173C4-1DA7-4CB2-A7A6-6A4B06176E28}" type="slidenum">
              <a:rPr lang="en-US" sz="600" b="0" strike="noStrike" spc="-1">
                <a:solidFill>
                  <a:srgbClr val="595959"/>
                </a:solidFill>
                <a:latin typeface="Lucida Sans"/>
                <a:ea typeface="DejaVu Sans"/>
              </a:rPr>
              <a:t>13</a:t>
            </a:fld>
            <a:endParaRPr lang="en-US" sz="600" b="0" strike="noStrike" spc="-1">
              <a:latin typeface="DejaVu San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8F60921-2974-4065-9647-BC05FFBD6D38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Methods of Research</a:t>
            </a:r>
            <a:r>
              <a:rPr lang="en-US" sz="1100" b="1" dirty="0"/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6000" rIns="68400" bIns="36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Stack Canary</a:t>
            </a:r>
            <a:endParaRPr lang="en-US" sz="1400" b="0" strike="noStrike" spc="-1">
              <a:latin typeface="DejaVu Sans"/>
            </a:endParaRPr>
          </a:p>
        </p:txBody>
      </p:sp>
      <p:sp>
        <p:nvSpPr>
          <p:cNvPr id="119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68400" bIns="34200">
            <a:noAutofit/>
          </a:bodyPr>
          <a:lstStyle/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Markers at the end of a stack frame</a:t>
            </a:r>
            <a:endParaRPr lang="en-US" sz="1800" b="0" strike="noStrike" spc="-1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Invalid marker → Buffer overflow occurred</a:t>
            </a:r>
            <a:endParaRPr lang="en-US" sz="1800" b="0" strike="noStrike" spc="-1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No code changes required</a:t>
            </a:r>
            <a:endParaRPr lang="en-US" sz="1800" b="0" strike="noStrike" spc="-1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Only mitigates stack-based BOF</a:t>
            </a:r>
            <a:endParaRPr lang="en-US" sz="1800" b="0" strike="noStrike" spc="-1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Knowledge of canary allows bypassing</a:t>
            </a:r>
            <a:endParaRPr lang="en-US" sz="1800" b="0" strike="noStrike" spc="-1">
              <a:latin typeface="DejaVu Sans"/>
            </a:endParaRPr>
          </a:p>
        </p:txBody>
      </p:sp>
      <p:sp>
        <p:nvSpPr>
          <p:cNvPr id="120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4200" rIns="68400" bIns="342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600" b="0" strike="noStrike" spc="-1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52CC7E8C-4281-4996-BD25-FBE85D15A072}" type="slidenum">
              <a:rPr lang="en-US" sz="600" b="0" strike="noStrike" spc="-1">
                <a:solidFill>
                  <a:srgbClr val="595959"/>
                </a:solidFill>
                <a:latin typeface="Lucida Sans"/>
                <a:ea typeface="DejaVu Sans"/>
              </a:rPr>
              <a:t>14</a:t>
            </a:fld>
            <a:endParaRPr lang="en-US" sz="600" b="0" strike="noStrike" spc="-1">
              <a:latin typeface="DejaVu San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2C9C069-A417-4249-AFD7-D4B7DB14F4DC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Methods of Research</a:t>
            </a:r>
            <a:r>
              <a:rPr lang="en-US" sz="1100" b="1" dirty="0"/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6000" rIns="68400" bIns="36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RAD</a:t>
            </a:r>
            <a:endParaRPr lang="en-US" sz="1400" b="0" strike="noStrike" spc="-1">
              <a:latin typeface="DejaVu Sans"/>
            </a:endParaRPr>
          </a:p>
        </p:txBody>
      </p:sp>
      <p:sp>
        <p:nvSpPr>
          <p:cNvPr id="123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68400" bIns="34200">
            <a:noAutofit/>
          </a:bodyPr>
          <a:lstStyle/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Read-only stack for return addresses</a:t>
            </a:r>
            <a:endParaRPr lang="en-US" sz="1800" b="0" strike="noStrike" spc="-1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Compared before return</a:t>
            </a:r>
            <a:endParaRPr lang="en-US" sz="1800" b="0" strike="noStrike" spc="-1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Compiler extension</a:t>
            </a:r>
            <a:endParaRPr lang="en-US" sz="1800" b="0" strike="noStrike" spc="-1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Only against stack-based BOF</a:t>
            </a:r>
            <a:endParaRPr lang="en-US" sz="1800" b="0" strike="noStrike" spc="-1">
              <a:latin typeface="DejaVu Sans"/>
            </a:endParaRPr>
          </a:p>
        </p:txBody>
      </p:sp>
      <p:sp>
        <p:nvSpPr>
          <p:cNvPr id="124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4200" rIns="68400" bIns="342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600" b="0" strike="noStrike" spc="-1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147394AD-6E2E-4ED1-BDCA-B2ADC1EAA0C6}" type="slidenum">
              <a:rPr lang="en-US" sz="600" b="0" strike="noStrike" spc="-1">
                <a:solidFill>
                  <a:srgbClr val="595959"/>
                </a:solidFill>
                <a:latin typeface="Lucida Sans"/>
                <a:ea typeface="DejaVu Sans"/>
              </a:rPr>
              <a:t>15</a:t>
            </a:fld>
            <a:endParaRPr lang="en-US" sz="600" b="0" strike="noStrike" spc="-1">
              <a:latin typeface="DejaVu San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FF83102-449F-40CD-B182-966D792DD68B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Methods of Research</a:t>
            </a:r>
            <a:r>
              <a:rPr lang="en-US" sz="1100" b="1" dirty="0"/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6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6000" rIns="68400" bIns="36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Bounds Checking</a:t>
            </a:r>
            <a:endParaRPr lang="en-US" sz="1400" b="0" strike="noStrike" spc="-1">
              <a:latin typeface="DejaVu Sans"/>
            </a:endParaRPr>
          </a:p>
        </p:txBody>
      </p:sp>
      <p:sp>
        <p:nvSpPr>
          <p:cNvPr id="127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68400" bIns="34200">
            <a:noAutofit/>
          </a:bodyPr>
          <a:lstStyle/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 dirty="0">
                <a:solidFill>
                  <a:srgbClr val="000000"/>
                </a:solidFill>
                <a:latin typeface="Lucida Sans"/>
                <a:ea typeface="DejaVu Sans"/>
              </a:rPr>
              <a:t>Each indexing operation is checked</a:t>
            </a:r>
            <a:endParaRPr lang="en-US" sz="1800" b="0" strike="noStrike" spc="-1" dirty="0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 dirty="0">
                <a:solidFill>
                  <a:srgbClr val="000000"/>
                </a:solidFill>
                <a:latin typeface="Lucida Sans"/>
                <a:ea typeface="DejaVu Sans"/>
              </a:rPr>
              <a:t>100% effective (where applied)</a:t>
            </a:r>
            <a:endParaRPr lang="en-US" sz="1800" b="0" strike="noStrike" spc="-1" dirty="0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 dirty="0">
                <a:solidFill>
                  <a:srgbClr val="000000"/>
                </a:solidFill>
                <a:latin typeface="Lucida Sans"/>
                <a:ea typeface="DejaVu Sans"/>
              </a:rPr>
              <a:t>Non-trivial runtime overhead</a:t>
            </a:r>
            <a:endParaRPr lang="en-US" sz="1800" b="0" strike="noStrike" spc="-1" dirty="0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 dirty="0">
                <a:solidFill>
                  <a:srgbClr val="000000"/>
                </a:solidFill>
                <a:latin typeface="Lucida Sans"/>
                <a:ea typeface="DejaVu Sans"/>
              </a:rPr>
              <a:t>Used in languages with runtimes </a:t>
            </a:r>
            <a:r>
              <a:rPr lang="en-US" sz="1800" spc="-1" dirty="0">
                <a:solidFill>
                  <a:srgbClr val="000000"/>
                </a:solidFill>
                <a:latin typeface="Lucida Sans"/>
                <a:ea typeface="DejaVu Sans"/>
              </a:rPr>
              <a:t>                        </a:t>
            </a:r>
            <a:r>
              <a:rPr lang="en-US" sz="1800" b="0" strike="noStrike" spc="-1" dirty="0">
                <a:solidFill>
                  <a:srgbClr val="000000"/>
                </a:solidFill>
                <a:latin typeface="Lucida Sans"/>
                <a:ea typeface="DejaVu Sans"/>
              </a:rPr>
              <a:t>(Java, C#, Python, …)</a:t>
            </a:r>
            <a:endParaRPr lang="en-US" sz="1800" b="0" strike="noStrike" spc="-1" dirty="0">
              <a:latin typeface="DejaVu Sans"/>
            </a:endParaRPr>
          </a:p>
        </p:txBody>
      </p:sp>
      <p:sp>
        <p:nvSpPr>
          <p:cNvPr id="128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4200" rIns="68400" bIns="342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600" b="0" strike="noStrike" spc="-1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7C7B9E99-43B0-499F-9995-7007FB701FAE}" type="slidenum">
              <a:rPr lang="en-US" sz="600" b="0" strike="noStrike" spc="-1">
                <a:solidFill>
                  <a:srgbClr val="595959"/>
                </a:solidFill>
                <a:latin typeface="Lucida Sans"/>
                <a:ea typeface="DejaVu Sans"/>
              </a:rPr>
              <a:t>16</a:t>
            </a:fld>
            <a:endParaRPr lang="en-US" sz="600" b="0" strike="noStrike" spc="-1">
              <a:latin typeface="DejaVu San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6EF81F3-5842-4464-B12F-F4863CA395D1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Methods of Research</a:t>
            </a:r>
            <a:r>
              <a:rPr lang="en-US" sz="1100" b="1" dirty="0"/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6000" rIns="68400" bIns="36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Dependent Types</a:t>
            </a:r>
            <a:endParaRPr lang="en-US" sz="1400" b="0" strike="noStrike" spc="-1">
              <a:latin typeface="DejaVu Sans"/>
            </a:endParaRPr>
          </a:p>
        </p:txBody>
      </p:sp>
      <p:sp>
        <p:nvSpPr>
          <p:cNvPr id="131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4200" rIns="68400" bIns="34200">
            <a:noAutofit/>
          </a:bodyPr>
          <a:lstStyle/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Value (size) is associated with a buffer</a:t>
            </a:r>
            <a:endParaRPr lang="en-US" sz="1800" b="0" strike="noStrike" spc="-1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Only allow indexing with validated values</a:t>
            </a:r>
            <a:endParaRPr lang="en-US" sz="1800" b="0" strike="noStrike" spc="-1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Language extension</a:t>
            </a:r>
            <a:endParaRPr lang="en-US" sz="1800" b="0" strike="noStrike" spc="-1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Lucida Sans"/>
                <a:ea typeface="DejaVu Sans"/>
              </a:rPr>
              <a:t>Lot of work to use, but type inference helps</a:t>
            </a:r>
            <a:endParaRPr lang="en-US" sz="1800" b="0" strike="noStrike" spc="-1">
              <a:latin typeface="DejaVu Sans"/>
            </a:endParaRPr>
          </a:p>
        </p:txBody>
      </p:sp>
      <p:sp>
        <p:nvSpPr>
          <p:cNvPr id="132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4200" rIns="68400" bIns="342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600" b="0" strike="noStrike" spc="-1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5B1A5EB3-EE97-4BF5-8421-E1E97443F9F0}" type="slidenum">
              <a:rPr lang="en-US" sz="600" b="0" strike="noStrike" spc="-1">
                <a:solidFill>
                  <a:srgbClr val="595959"/>
                </a:solidFill>
                <a:latin typeface="Lucida Sans"/>
                <a:ea typeface="DejaVu Sans"/>
              </a:rPr>
              <a:t>17</a:t>
            </a:fld>
            <a:endParaRPr lang="en-US" sz="600" b="0" strike="noStrike" spc="-1">
              <a:latin typeface="DejaVu San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D3DE764-2F3A-4B13-A8D7-40F9175266D4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Methods of Research</a:t>
            </a:r>
            <a:r>
              <a:rPr lang="en-US" sz="1100" b="1" dirty="0"/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1B8B712-6518-460A-A6E1-2C444534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– Static Methods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047A4F-DB2B-491C-9272-8E5C602A3F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18</a:t>
            </a:fld>
            <a:endParaRPr lang="en-US" noProof="0" dirty="0"/>
          </a:p>
        </p:txBody>
      </p:sp>
      <p:graphicFrame>
        <p:nvGraphicFramePr>
          <p:cNvPr id="13" name="Inhaltsplatzhalter 4">
            <a:extLst>
              <a:ext uri="{FF2B5EF4-FFF2-40B4-BE49-F238E27FC236}">
                <a16:creationId xmlns:a16="http://schemas.microsoft.com/office/drawing/2014/main" id="{FE09594B-73CE-4CAD-BBF9-C8E79FA55E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6890755"/>
              </p:ext>
            </p:extLst>
          </p:nvPr>
        </p:nvGraphicFramePr>
        <p:xfrm>
          <a:off x="209550" y="668338"/>
          <a:ext cx="6427788" cy="3943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EFF18813-990C-4B3D-8B3F-FA729A0D8C39}"/>
              </a:ext>
            </a:extLst>
          </p:cNvPr>
          <p:cNvSpPr txBox="1"/>
          <p:nvPr/>
        </p:nvSpPr>
        <p:spPr>
          <a:xfrm>
            <a:off x="908720" y="4809976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Methods of Research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Discussion</a:t>
            </a:r>
            <a:endParaRPr lang="en-US" sz="1100" b="1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233A0CC-4567-4AD9-9EA0-EA0D30A020B6}"/>
              </a:ext>
            </a:extLst>
          </p:cNvPr>
          <p:cNvSpPr txBox="1"/>
          <p:nvPr/>
        </p:nvSpPr>
        <p:spPr>
          <a:xfrm>
            <a:off x="215388" y="4859878"/>
            <a:ext cx="1197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Ref.: [1], [8], [9], </a:t>
            </a:r>
          </a:p>
          <a:p>
            <a:r>
              <a:rPr lang="en-US" sz="600" dirty="0" err="1">
                <a:solidFill>
                  <a:schemeClr val="bg1"/>
                </a:solidFill>
              </a:rPr>
              <a:t>lkajd</a:t>
            </a:r>
            <a:r>
              <a:rPr lang="en-US" sz="600" dirty="0"/>
              <a:t>[10], [11]</a:t>
            </a:r>
          </a:p>
        </p:txBody>
      </p:sp>
    </p:spTree>
    <p:extLst>
      <p:ext uri="{BB962C8B-B14F-4D97-AF65-F5344CB8AC3E}">
        <p14:creationId xmlns:p14="http://schemas.microsoft.com/office/powerpoint/2010/main" val="4149153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1B8B712-6518-460A-A6E1-2C444534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– Static Methods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047A4F-DB2B-491C-9272-8E5C602A3F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19</a:t>
            </a:fld>
            <a:endParaRPr lang="en-US" noProof="0" dirty="0"/>
          </a:p>
        </p:txBody>
      </p:sp>
      <p:graphicFrame>
        <p:nvGraphicFramePr>
          <p:cNvPr id="7" name="Inhaltsplatzhalter 4">
            <a:extLst>
              <a:ext uri="{FF2B5EF4-FFF2-40B4-BE49-F238E27FC236}">
                <a16:creationId xmlns:a16="http://schemas.microsoft.com/office/drawing/2014/main" id="{430B37B1-502F-40F0-80F2-5FA7DAD1A8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8530556"/>
              </p:ext>
            </p:extLst>
          </p:nvPr>
        </p:nvGraphicFramePr>
        <p:xfrm>
          <a:off x="209550" y="668338"/>
          <a:ext cx="6427788" cy="3943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81143183-C51C-44A3-B235-22367AA38F9D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Methods of Research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2B819E6-38D3-49F0-AF2E-69F3EB21E66A}"/>
              </a:ext>
            </a:extLst>
          </p:cNvPr>
          <p:cNvSpPr txBox="1"/>
          <p:nvPr/>
        </p:nvSpPr>
        <p:spPr>
          <a:xfrm>
            <a:off x="215388" y="4859878"/>
            <a:ext cx="1197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Ref.: [1], [8], [9], </a:t>
            </a:r>
          </a:p>
          <a:p>
            <a:r>
              <a:rPr lang="en-US" sz="600" dirty="0" err="1">
                <a:solidFill>
                  <a:schemeClr val="bg1"/>
                </a:solidFill>
              </a:rPr>
              <a:t>lkajd</a:t>
            </a:r>
            <a:r>
              <a:rPr lang="en-US" sz="600" dirty="0"/>
              <a:t>[10], [11]</a:t>
            </a:r>
          </a:p>
        </p:txBody>
      </p:sp>
    </p:spTree>
    <p:extLst>
      <p:ext uri="{BB962C8B-B14F-4D97-AF65-F5344CB8AC3E}">
        <p14:creationId xmlns:p14="http://schemas.microsoft.com/office/powerpoint/2010/main" val="3934388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1B8B712-6518-460A-A6E1-2C444534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– Static Methods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047A4F-DB2B-491C-9272-8E5C602A3F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20</a:t>
            </a:fld>
            <a:endParaRPr lang="en-US" noProof="0" dirty="0"/>
          </a:p>
        </p:txBody>
      </p:sp>
      <p:graphicFrame>
        <p:nvGraphicFramePr>
          <p:cNvPr id="7" name="Inhaltsplatzhalter 4">
            <a:extLst>
              <a:ext uri="{FF2B5EF4-FFF2-40B4-BE49-F238E27FC236}">
                <a16:creationId xmlns:a16="http://schemas.microsoft.com/office/drawing/2014/main" id="{174FDE7A-888F-42F1-85AC-82C2203005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8530556"/>
              </p:ext>
            </p:extLst>
          </p:nvPr>
        </p:nvGraphicFramePr>
        <p:xfrm>
          <a:off x="209550" y="668338"/>
          <a:ext cx="6427788" cy="3943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15D2CCF5-417E-4CFD-99BD-51F674359C24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Methods of Research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0BBCE99-C31B-48D9-A62F-2327C97F6267}"/>
              </a:ext>
            </a:extLst>
          </p:cNvPr>
          <p:cNvSpPr txBox="1"/>
          <p:nvPr/>
        </p:nvSpPr>
        <p:spPr>
          <a:xfrm>
            <a:off x="215388" y="4859878"/>
            <a:ext cx="1197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Ref.: [1], [8], [9], </a:t>
            </a:r>
          </a:p>
          <a:p>
            <a:r>
              <a:rPr lang="en-US" sz="600" dirty="0" err="1">
                <a:solidFill>
                  <a:schemeClr val="bg1"/>
                </a:solidFill>
              </a:rPr>
              <a:t>lkajd</a:t>
            </a:r>
            <a:r>
              <a:rPr lang="en-US" sz="600" dirty="0"/>
              <a:t>[10], [11]</a:t>
            </a:r>
          </a:p>
        </p:txBody>
      </p:sp>
    </p:spTree>
    <p:extLst>
      <p:ext uri="{BB962C8B-B14F-4D97-AF65-F5344CB8AC3E}">
        <p14:creationId xmlns:p14="http://schemas.microsoft.com/office/powerpoint/2010/main" val="1656230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1B8B712-6518-460A-A6E1-2C444534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– Static Methods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047A4F-DB2B-491C-9272-8E5C602A3F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21</a:t>
            </a:fld>
            <a:endParaRPr lang="en-US" noProof="0" dirty="0"/>
          </a:p>
        </p:txBody>
      </p:sp>
      <p:graphicFrame>
        <p:nvGraphicFramePr>
          <p:cNvPr id="7" name="Inhaltsplatzhalter 4">
            <a:extLst>
              <a:ext uri="{FF2B5EF4-FFF2-40B4-BE49-F238E27FC236}">
                <a16:creationId xmlns:a16="http://schemas.microsoft.com/office/drawing/2014/main" id="{19E5BC24-BE04-4FA7-BB9A-13F88E742A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8530556"/>
              </p:ext>
            </p:extLst>
          </p:nvPr>
        </p:nvGraphicFramePr>
        <p:xfrm>
          <a:off x="209550" y="668338"/>
          <a:ext cx="6427788" cy="3943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629CB2C3-2E81-48C0-9287-7F9BA9D0783E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Methods of Research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A9DC5E8-7BBA-4152-A3BE-63EE6C64498F}"/>
              </a:ext>
            </a:extLst>
          </p:cNvPr>
          <p:cNvSpPr txBox="1"/>
          <p:nvPr/>
        </p:nvSpPr>
        <p:spPr>
          <a:xfrm>
            <a:off x="215388" y="4859878"/>
            <a:ext cx="1197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Ref.: [1], [8], [9], </a:t>
            </a:r>
          </a:p>
          <a:p>
            <a:r>
              <a:rPr lang="en-US" sz="600" dirty="0" err="1">
                <a:solidFill>
                  <a:schemeClr val="bg1"/>
                </a:solidFill>
              </a:rPr>
              <a:t>lkajd</a:t>
            </a:r>
            <a:r>
              <a:rPr lang="en-US" sz="600" dirty="0"/>
              <a:t>[10], [11]</a:t>
            </a:r>
          </a:p>
        </p:txBody>
      </p:sp>
    </p:spTree>
    <p:extLst>
      <p:ext uri="{BB962C8B-B14F-4D97-AF65-F5344CB8AC3E}">
        <p14:creationId xmlns:p14="http://schemas.microsoft.com/office/powerpoint/2010/main" val="1130356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1B8B712-6518-460A-A6E1-2C444534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– Static Methods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047A4F-DB2B-491C-9272-8E5C602A3F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22</a:t>
            </a:fld>
            <a:endParaRPr lang="en-US" noProof="0" dirty="0"/>
          </a:p>
        </p:txBody>
      </p:sp>
      <p:graphicFrame>
        <p:nvGraphicFramePr>
          <p:cNvPr id="7" name="Inhaltsplatzhalter 4">
            <a:extLst>
              <a:ext uri="{FF2B5EF4-FFF2-40B4-BE49-F238E27FC236}">
                <a16:creationId xmlns:a16="http://schemas.microsoft.com/office/drawing/2014/main" id="{E143FA7C-4D66-406B-AF02-93C7FCD990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8530556"/>
              </p:ext>
            </p:extLst>
          </p:nvPr>
        </p:nvGraphicFramePr>
        <p:xfrm>
          <a:off x="209550" y="668338"/>
          <a:ext cx="6427788" cy="3943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37AF0087-133D-4CD2-8AD3-8DAFD7F78B2C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Methods of Research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BBD619C-6530-42A2-8B00-C6D320A0115F}"/>
              </a:ext>
            </a:extLst>
          </p:cNvPr>
          <p:cNvSpPr txBox="1"/>
          <p:nvPr/>
        </p:nvSpPr>
        <p:spPr>
          <a:xfrm>
            <a:off x="215388" y="4859878"/>
            <a:ext cx="1197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Ref.: [1], [8], [9], </a:t>
            </a:r>
          </a:p>
          <a:p>
            <a:r>
              <a:rPr lang="en-US" sz="600" dirty="0" err="1">
                <a:solidFill>
                  <a:schemeClr val="bg1"/>
                </a:solidFill>
              </a:rPr>
              <a:t>lkajd</a:t>
            </a:r>
            <a:r>
              <a:rPr lang="en-US" sz="600" dirty="0"/>
              <a:t>[10], [11]</a:t>
            </a:r>
          </a:p>
        </p:txBody>
      </p:sp>
    </p:spTree>
    <p:extLst>
      <p:ext uri="{BB962C8B-B14F-4D97-AF65-F5344CB8AC3E}">
        <p14:creationId xmlns:p14="http://schemas.microsoft.com/office/powerpoint/2010/main" val="3770181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1B8B712-6518-460A-A6E1-2C444534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– Dynamic Methods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047A4F-DB2B-491C-9272-8E5C602A3F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23</a:t>
            </a:fld>
            <a:endParaRPr lang="en-US" noProof="0" dirty="0"/>
          </a:p>
        </p:txBody>
      </p:sp>
      <p:graphicFrame>
        <p:nvGraphicFramePr>
          <p:cNvPr id="14" name="Inhaltsplatzhalter 4">
            <a:extLst>
              <a:ext uri="{FF2B5EF4-FFF2-40B4-BE49-F238E27FC236}">
                <a16:creationId xmlns:a16="http://schemas.microsoft.com/office/drawing/2014/main" id="{4CC4C1E7-DA46-4880-9C08-8E46346678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4312573"/>
              </p:ext>
            </p:extLst>
          </p:nvPr>
        </p:nvGraphicFramePr>
        <p:xfrm>
          <a:off x="209550" y="668338"/>
          <a:ext cx="6427788" cy="3943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29CD4349-25D0-46D3-9973-958ED365F15A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Methods of Research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BD8136E-61FA-4F27-A2F6-2FCE55089700}"/>
              </a:ext>
            </a:extLst>
          </p:cNvPr>
          <p:cNvSpPr txBox="1"/>
          <p:nvPr/>
        </p:nvSpPr>
        <p:spPr>
          <a:xfrm>
            <a:off x="215388" y="4859878"/>
            <a:ext cx="1197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Ref.: [1], [8], [9], </a:t>
            </a:r>
          </a:p>
          <a:p>
            <a:r>
              <a:rPr lang="en-US" sz="600" dirty="0" err="1">
                <a:solidFill>
                  <a:schemeClr val="bg1"/>
                </a:solidFill>
              </a:rPr>
              <a:t>lkajd</a:t>
            </a:r>
            <a:r>
              <a:rPr lang="en-US" sz="600" dirty="0"/>
              <a:t>[10], [11]</a:t>
            </a:r>
          </a:p>
        </p:txBody>
      </p:sp>
    </p:spTree>
    <p:extLst>
      <p:ext uri="{BB962C8B-B14F-4D97-AF65-F5344CB8AC3E}">
        <p14:creationId xmlns:p14="http://schemas.microsoft.com/office/powerpoint/2010/main" val="2285146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1B8B712-6518-460A-A6E1-2C444534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– Dynamic Methods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047A4F-DB2B-491C-9272-8E5C602A3F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24</a:t>
            </a:fld>
            <a:endParaRPr lang="en-US" noProof="0" dirty="0"/>
          </a:p>
        </p:txBody>
      </p:sp>
      <p:graphicFrame>
        <p:nvGraphicFramePr>
          <p:cNvPr id="7" name="Inhaltsplatzhalter 4">
            <a:extLst>
              <a:ext uri="{FF2B5EF4-FFF2-40B4-BE49-F238E27FC236}">
                <a16:creationId xmlns:a16="http://schemas.microsoft.com/office/drawing/2014/main" id="{6A8A17D7-F99A-4C8E-BE74-804E022CEF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1455926"/>
              </p:ext>
            </p:extLst>
          </p:nvPr>
        </p:nvGraphicFramePr>
        <p:xfrm>
          <a:off x="209550" y="668338"/>
          <a:ext cx="6427788" cy="3943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E732A27E-CAFE-4F4A-BCAA-A787C07359D4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Methods of Research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2914989-DA8E-4E85-B5DA-3B3752ED7E97}"/>
              </a:ext>
            </a:extLst>
          </p:cNvPr>
          <p:cNvSpPr txBox="1"/>
          <p:nvPr/>
        </p:nvSpPr>
        <p:spPr>
          <a:xfrm>
            <a:off x="215388" y="4859878"/>
            <a:ext cx="1197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Ref.: [1], [8], [9], </a:t>
            </a:r>
          </a:p>
          <a:p>
            <a:r>
              <a:rPr lang="en-US" sz="600" dirty="0" err="1">
                <a:solidFill>
                  <a:schemeClr val="bg1"/>
                </a:solidFill>
              </a:rPr>
              <a:t>lkajd</a:t>
            </a:r>
            <a:r>
              <a:rPr lang="en-US" sz="600" dirty="0"/>
              <a:t>[10], [11]</a:t>
            </a:r>
          </a:p>
        </p:txBody>
      </p:sp>
    </p:spTree>
    <p:extLst>
      <p:ext uri="{BB962C8B-B14F-4D97-AF65-F5344CB8AC3E}">
        <p14:creationId xmlns:p14="http://schemas.microsoft.com/office/powerpoint/2010/main" val="1654096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1B8B712-6518-460A-A6E1-2C444534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– Dynamic Methods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047A4F-DB2B-491C-9272-8E5C602A3F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25</a:t>
            </a:fld>
            <a:endParaRPr lang="en-US" noProof="0" dirty="0"/>
          </a:p>
        </p:txBody>
      </p:sp>
      <p:graphicFrame>
        <p:nvGraphicFramePr>
          <p:cNvPr id="7" name="Inhaltsplatzhalter 4">
            <a:extLst>
              <a:ext uri="{FF2B5EF4-FFF2-40B4-BE49-F238E27FC236}">
                <a16:creationId xmlns:a16="http://schemas.microsoft.com/office/drawing/2014/main" id="{5AC85E11-FF70-46B5-AFB9-95EF767075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1455926"/>
              </p:ext>
            </p:extLst>
          </p:nvPr>
        </p:nvGraphicFramePr>
        <p:xfrm>
          <a:off x="209550" y="668338"/>
          <a:ext cx="6427788" cy="3943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2B60DECE-4A18-4010-989C-44D9414FF44D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Methods of Research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7877FE5-5057-415B-B0F2-19940FDB1D40}"/>
              </a:ext>
            </a:extLst>
          </p:cNvPr>
          <p:cNvSpPr txBox="1"/>
          <p:nvPr/>
        </p:nvSpPr>
        <p:spPr>
          <a:xfrm>
            <a:off x="215388" y="4859878"/>
            <a:ext cx="1197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Ref.: [1], [8], [9], </a:t>
            </a:r>
          </a:p>
          <a:p>
            <a:r>
              <a:rPr lang="en-US" sz="600" dirty="0" err="1">
                <a:solidFill>
                  <a:schemeClr val="bg1"/>
                </a:solidFill>
              </a:rPr>
              <a:t>lkajd</a:t>
            </a:r>
            <a:r>
              <a:rPr lang="en-US" sz="600" dirty="0"/>
              <a:t>[10], [11]</a:t>
            </a:r>
          </a:p>
        </p:txBody>
      </p:sp>
    </p:spTree>
    <p:extLst>
      <p:ext uri="{BB962C8B-B14F-4D97-AF65-F5344CB8AC3E}">
        <p14:creationId xmlns:p14="http://schemas.microsoft.com/office/powerpoint/2010/main" val="6489940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1B8B712-6518-460A-A6E1-2C444534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– Dynamic Methods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047A4F-DB2B-491C-9272-8E5C602A3F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26</a:t>
            </a:fld>
            <a:endParaRPr lang="en-US" noProof="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5B0BE63-4812-4894-A46F-8E9BB658C17C}"/>
              </a:ext>
            </a:extLst>
          </p:cNvPr>
          <p:cNvSpPr txBox="1"/>
          <p:nvPr/>
        </p:nvSpPr>
        <p:spPr>
          <a:xfrm>
            <a:off x="215388" y="4859878"/>
            <a:ext cx="1197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Ref.: [1], [8], [9], </a:t>
            </a:r>
          </a:p>
          <a:p>
            <a:r>
              <a:rPr lang="en-US" sz="600" dirty="0" err="1">
                <a:solidFill>
                  <a:schemeClr val="bg1"/>
                </a:solidFill>
              </a:rPr>
              <a:t>lkajd</a:t>
            </a:r>
            <a:r>
              <a:rPr lang="en-US" sz="600" dirty="0"/>
              <a:t>[10], [11]</a:t>
            </a:r>
          </a:p>
        </p:txBody>
      </p:sp>
      <p:graphicFrame>
        <p:nvGraphicFramePr>
          <p:cNvPr id="7" name="Inhaltsplatzhalter 4">
            <a:extLst>
              <a:ext uri="{FF2B5EF4-FFF2-40B4-BE49-F238E27FC236}">
                <a16:creationId xmlns:a16="http://schemas.microsoft.com/office/drawing/2014/main" id="{49434E1C-706C-4E86-8368-AC5B7C7E8D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1455926"/>
              </p:ext>
            </p:extLst>
          </p:nvPr>
        </p:nvGraphicFramePr>
        <p:xfrm>
          <a:off x="209550" y="668338"/>
          <a:ext cx="6427788" cy="3943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0CD1D3FB-3405-4879-88B2-84F4451B2479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Methods of Research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575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1B8B712-6518-460A-A6E1-2C444534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- Conclusion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047A4F-DB2B-491C-9272-8E5C602A3F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27</a:t>
            </a:fld>
            <a:endParaRPr lang="en-US" noProof="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5B0BE63-4812-4894-A46F-8E9BB658C17C}"/>
              </a:ext>
            </a:extLst>
          </p:cNvPr>
          <p:cNvSpPr txBox="1"/>
          <p:nvPr/>
        </p:nvSpPr>
        <p:spPr>
          <a:xfrm>
            <a:off x="215388" y="4859878"/>
            <a:ext cx="11973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Ref.: [1], [8], [9], [10], [11]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722DEFC-35D8-441D-A57E-96D33BB4149A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US" dirty="0"/>
              <a:t>Until today, a lot of software is developed in unprotected languages</a:t>
            </a:r>
          </a:p>
          <a:p>
            <a:endParaRPr lang="en-US" dirty="0"/>
          </a:p>
          <a:p>
            <a:r>
              <a:rPr lang="en-US" dirty="0"/>
              <a:t>Combination if techniques provides best results</a:t>
            </a:r>
          </a:p>
          <a:p>
            <a:pPr lvl="1"/>
            <a:r>
              <a:rPr lang="en-US" dirty="0"/>
              <a:t>Computational intelligence combined with static methods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Forecast</a:t>
            </a:r>
          </a:p>
          <a:p>
            <a:r>
              <a:rPr lang="en-US" dirty="0"/>
              <a:t>More computational intelligence techniques</a:t>
            </a:r>
          </a:p>
          <a:p>
            <a:r>
              <a:rPr lang="en-US" dirty="0"/>
              <a:t>Techniques to handle buffer overflow vulnerabilities automatically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F692F87-B222-412A-BCF8-5934FB293B0B}"/>
              </a:ext>
            </a:extLst>
          </p:cNvPr>
          <p:cNvSpPr txBox="1"/>
          <p:nvPr/>
        </p:nvSpPr>
        <p:spPr>
          <a:xfrm>
            <a:off x="908721" y="4813713"/>
            <a:ext cx="5832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Methods of Research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Attack Vectors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</a:t>
            </a:r>
            <a:r>
              <a:rPr lang="en-US" sz="1100" b="1" dirty="0">
                <a:cs typeface="Calibri" panose="020F0502020204030204" pitchFamily="34" charset="0"/>
              </a:rPr>
              <a:t>Countermeasures</a:t>
            </a:r>
            <a:r>
              <a:rPr lang="en-US" sz="1100" dirty="0"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→ Discussion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880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Inhaltsplatzhalter 6">
            <a:extLst>
              <a:ext uri="{FF2B5EF4-FFF2-40B4-BE49-F238E27FC236}">
                <a16:creationId xmlns:a16="http://schemas.microsoft.com/office/drawing/2014/main" id="{D16F2EFC-0A88-4F30-8308-9B1625DC332E}"/>
              </a:ext>
            </a:extLst>
          </p:cNvPr>
          <p:cNvGraphicFramePr>
            <a:graphicFrameLocks noGrp="1"/>
          </p:cNvGraphicFramePr>
          <p:nvPr>
            <p:ph idx="15"/>
            <p:extLst>
              <p:ext uri="{D42A27DB-BD31-4B8C-83A1-F6EECF244321}">
                <p14:modId xmlns:p14="http://schemas.microsoft.com/office/powerpoint/2010/main" val="726664211"/>
              </p:ext>
            </p:extLst>
          </p:nvPr>
        </p:nvGraphicFramePr>
        <p:xfrm>
          <a:off x="215900" y="771525"/>
          <a:ext cx="6426200" cy="3589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804">
                  <a:extLst>
                    <a:ext uri="{9D8B030D-6E8A-4147-A177-3AD203B41FA5}">
                      <a16:colId xmlns:a16="http://schemas.microsoft.com/office/drawing/2014/main" val="4254249050"/>
                    </a:ext>
                  </a:extLst>
                </a:gridCol>
                <a:gridCol w="5877396">
                  <a:extLst>
                    <a:ext uri="{9D8B030D-6E8A-4147-A177-3AD203B41FA5}">
                      <a16:colId xmlns:a16="http://schemas.microsoft.com/office/drawing/2014/main" val="3605366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[1]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M. L. Chaim, D. S. Santos, and D. S. Cruzes, “What do we know about</a:t>
                      </a:r>
                    </a:p>
                    <a:p>
                      <a:r>
                        <a:rPr lang="en-US" sz="105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buffer overflow detection? a survey on techniques to detect a persistent</a:t>
                      </a:r>
                    </a:p>
                    <a:p>
                      <a:r>
                        <a:rPr lang="en-US" sz="105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vulnerability,” International Journal of Systems and Software Security</a:t>
                      </a:r>
                    </a:p>
                    <a:p>
                      <a:r>
                        <a:rPr lang="de-DE" sz="105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de-DE" sz="105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Protection</a:t>
                      </a:r>
                      <a:r>
                        <a:rPr lang="de-DE" sz="105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(IJSSSP), 2018.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390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143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[2]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W. Wang, “Survey of attacks and defenses on stack-based buffer overflow</a:t>
                      </a:r>
                    </a:p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vulnerability,” Advances in Computer Science Research (ACSR),</a:t>
                      </a:r>
                    </a:p>
                    <a:p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2017.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3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143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[3]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Y. </a:t>
                      </a:r>
                      <a:r>
                        <a:rPr lang="en-US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Younan</a:t>
                      </a:r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W. </a:t>
                      </a:r>
                      <a:r>
                        <a:rPr lang="en-US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Joosen</a:t>
                      </a:r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and F. </a:t>
                      </a:r>
                      <a:r>
                        <a:rPr lang="en-US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Piessen</a:t>
                      </a:r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“Runtime countermeasures for</a:t>
                      </a:r>
                    </a:p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code injection attacks against c and </a:t>
                      </a:r>
                      <a:r>
                        <a:rPr lang="en-US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c++</a:t>
                      </a:r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programs,” ACM Computing</a:t>
                      </a:r>
                    </a:p>
                    <a:p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Surveys (CSUR), 2012.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4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143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[4]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D. Brumley, T.-c. </a:t>
                      </a:r>
                      <a:r>
                        <a:rPr lang="en-US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Chiueh</a:t>
                      </a:r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R. Johnson, H. Lin, and D. Song, “Rich:</a:t>
                      </a:r>
                    </a:p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Automatically protecting against integer-based vulnerabilities (rich),”</a:t>
                      </a:r>
                    </a:p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RICH Journal Group (RICH), 2007.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94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143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[5]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W. Dietz, P. Li, J. </a:t>
                      </a:r>
                      <a:r>
                        <a:rPr lang="de-DE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Regehr</a:t>
                      </a:r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and V. </a:t>
                      </a:r>
                      <a:r>
                        <a:rPr lang="de-DE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Adve</a:t>
                      </a:r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“Understanding integer</a:t>
                      </a:r>
                    </a:p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overflow in c/</a:t>
                      </a:r>
                      <a:r>
                        <a:rPr lang="en-US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c++</a:t>
                      </a:r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,” ACM Trans. </a:t>
                      </a:r>
                      <a:r>
                        <a:rPr lang="en-US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Softw</a:t>
                      </a:r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Eng. </a:t>
                      </a:r>
                      <a:r>
                        <a:rPr lang="en-US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Methodol</a:t>
                      </a:r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(TOSEM),</a:t>
                      </a:r>
                    </a:p>
                    <a:p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vol. 25, </a:t>
                      </a:r>
                      <a:r>
                        <a:rPr lang="de-DE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1, pp. 2:1–2:29, </a:t>
                      </a:r>
                      <a:r>
                        <a:rPr lang="de-DE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</a:t>
                      </a:r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2015. [Online]. </a:t>
                      </a:r>
                      <a:r>
                        <a:rPr lang="de-DE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Available</a:t>
                      </a:r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http://doi.acm.org/10.1145/2743019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26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[6]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D. Binkley, “Source code analysis: A road map,” IEEE Computer Society</a:t>
                      </a:r>
                    </a:p>
                    <a:p>
                      <a:r>
                        <a:rPr lang="de-DE" sz="105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(IEEE CS), 2007.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935628"/>
                  </a:ext>
                </a:extLst>
              </a:tr>
            </a:tbl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11B8B712-6518-460A-A6E1-2C444534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(1/2)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047A4F-DB2B-491C-9272-8E5C602A3F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82542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Inhaltsplatzhalter 6">
            <a:extLst>
              <a:ext uri="{FF2B5EF4-FFF2-40B4-BE49-F238E27FC236}">
                <a16:creationId xmlns:a16="http://schemas.microsoft.com/office/drawing/2014/main" id="{D16F2EFC-0A88-4F30-8308-9B1625DC332E}"/>
              </a:ext>
            </a:extLst>
          </p:cNvPr>
          <p:cNvGraphicFramePr>
            <a:graphicFrameLocks noGrp="1"/>
          </p:cNvGraphicFramePr>
          <p:nvPr>
            <p:ph idx="15"/>
            <p:extLst>
              <p:ext uri="{D42A27DB-BD31-4B8C-83A1-F6EECF244321}">
                <p14:modId xmlns:p14="http://schemas.microsoft.com/office/powerpoint/2010/main" val="2809802475"/>
              </p:ext>
            </p:extLst>
          </p:nvPr>
        </p:nvGraphicFramePr>
        <p:xfrm>
          <a:off x="215900" y="771525"/>
          <a:ext cx="64262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804">
                  <a:extLst>
                    <a:ext uri="{9D8B030D-6E8A-4147-A177-3AD203B41FA5}">
                      <a16:colId xmlns:a16="http://schemas.microsoft.com/office/drawing/2014/main" val="4254249050"/>
                    </a:ext>
                  </a:extLst>
                </a:gridCol>
                <a:gridCol w="5877396">
                  <a:extLst>
                    <a:ext uri="{9D8B030D-6E8A-4147-A177-3AD203B41FA5}">
                      <a16:colId xmlns:a16="http://schemas.microsoft.com/office/drawing/2014/main" val="3605366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5143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[7]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M. Harman, “Why source code analysis and manipulation will always</a:t>
                      </a:r>
                    </a:p>
                    <a:p>
                      <a:r>
                        <a:rPr lang="de-DE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important</a:t>
                      </a:r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,” IEEE Computer Society (IEEE CS), 2010.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3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143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[8]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B. M. </a:t>
                      </a:r>
                      <a:r>
                        <a:rPr lang="de-DE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Padmanabhuni</a:t>
                      </a:r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H. B. K. Tan, “Buffer </a:t>
                      </a:r>
                      <a:r>
                        <a:rPr lang="de-DE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overflow</a:t>
                      </a:r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vulnerability</a:t>
                      </a:r>
                      <a:endParaRPr lang="de-DE" sz="105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prediction form x86 executables using static analysis and machine</a:t>
                      </a:r>
                    </a:p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learning,” in 2015 IEEE 39th Annual International Computers, Software</a:t>
                      </a:r>
                    </a:p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Applications Conference (IEEE), 2015.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4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143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[9]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M. Dalton, H. Kannan, and C. </a:t>
                      </a:r>
                      <a:r>
                        <a:rPr lang="en-US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Kozyrakis</a:t>
                      </a:r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“Real-world buffer overflow</a:t>
                      </a:r>
                    </a:p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protection for </a:t>
                      </a:r>
                      <a:r>
                        <a:rPr lang="en-US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userspace</a:t>
                      </a:r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US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kernelspace</a:t>
                      </a:r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,” in USENIX Security Symposium</a:t>
                      </a:r>
                    </a:p>
                    <a:p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(USENIX), 2008.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94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143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[10]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O. </a:t>
                      </a:r>
                      <a:r>
                        <a:rPr lang="en-US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Ruwase</a:t>
                      </a:r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M. S. Lam, “A practical dynamic buffer overflow</a:t>
                      </a:r>
                    </a:p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detector,” in The Network and Distributed System Security Symposium</a:t>
                      </a:r>
                    </a:p>
                    <a:p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(NDSS), 2004.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26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143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[11]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C. Cowan, C. Pu, D. Maier, J. Walpole, P. Bakke, S. Beattie, A. Grier,</a:t>
                      </a:r>
                    </a:p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P. Wagle, and Q. Zhang, “</a:t>
                      </a:r>
                      <a:r>
                        <a:rPr lang="en-US" sz="10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Stackguard</a:t>
                      </a:r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Automatic adaptive detection and</a:t>
                      </a:r>
                    </a:p>
                    <a:p>
                      <a:r>
                        <a:rPr lang="en-US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prevention of buffer-overflow attacks,” in USENIX Security Symposium,</a:t>
                      </a:r>
                    </a:p>
                    <a:p>
                      <a:r>
                        <a:rPr lang="de-DE" sz="10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1998.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143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[12]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https://computersciencementor.com/difference-between-virus-and-worm/, entnommen: 14.12.19.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958095"/>
                  </a:ext>
                </a:extLst>
              </a:tr>
            </a:tbl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11B8B712-6518-460A-A6E1-2C444534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(2/2)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047A4F-DB2B-491C-9272-8E5C602A3F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noProof="0"/>
              <a:t> </a:t>
            </a:r>
            <a:fld id="{D7EFD9E5-FB44-4C01-A2C2-48348664E7CC}" type="slidenum">
              <a:rPr lang="en-US" noProof="0" smtClean="0"/>
              <a:pPr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65130077"/>
      </p:ext>
    </p:extLst>
  </p:cSld>
  <p:clrMapOvr>
    <a:masterClrMapping/>
  </p:clrMapOvr>
</p:sld>
</file>

<file path=ppt/theme/theme1.xml><?xml version="1.0" encoding="utf-8"?>
<a:theme xmlns:a="http://schemas.openxmlformats.org/drawingml/2006/main" name="dm design">
  <a:themeElements>
    <a:clrScheme name="OTH Regensburg Farben">
      <a:dk1>
        <a:sysClr val="windowText" lastClr="000000"/>
      </a:dk1>
      <a:lt1>
        <a:sysClr val="window" lastClr="FFFFFF"/>
      </a:lt1>
      <a:dk2>
        <a:srgbClr val="FFED00"/>
      </a:dk2>
      <a:lt2>
        <a:srgbClr val="D5D2C2"/>
      </a:lt2>
      <a:accent1>
        <a:srgbClr val="EF7D00"/>
      </a:accent1>
      <a:accent2>
        <a:srgbClr val="C22E0C"/>
      </a:accent2>
      <a:accent3>
        <a:srgbClr val="831F82"/>
      </a:accent3>
      <a:accent4>
        <a:srgbClr val="164194"/>
      </a:accent4>
      <a:accent5>
        <a:srgbClr val="009BAC"/>
      </a:accent5>
      <a:accent6>
        <a:srgbClr val="008C49"/>
      </a:accent6>
      <a:hlink>
        <a:srgbClr val="5F5F5F"/>
      </a:hlink>
      <a:folHlink>
        <a:srgbClr val="5F5F5F"/>
      </a:folHlink>
    </a:clrScheme>
    <a:fontScheme name="OTH Standard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TH_PowerPoint_16x9_Vorschlag_pepig.potx" id="{43620CFC-C386-4CA8-B9E6-5EEE78A9B3C3}" vid="{E10F38B3-65C0-4F3B-89E5-411266422D7E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TH Regensburg Farben">
    <a:dk1>
      <a:sysClr val="windowText" lastClr="000000"/>
    </a:dk1>
    <a:lt1>
      <a:sysClr val="window" lastClr="FFFFFF"/>
    </a:lt1>
    <a:dk2>
      <a:srgbClr val="FFED00"/>
    </a:dk2>
    <a:lt2>
      <a:srgbClr val="D5D2C2"/>
    </a:lt2>
    <a:accent1>
      <a:srgbClr val="EF7D00"/>
    </a:accent1>
    <a:accent2>
      <a:srgbClr val="C22E0C"/>
    </a:accent2>
    <a:accent3>
      <a:srgbClr val="831F82"/>
    </a:accent3>
    <a:accent4>
      <a:srgbClr val="164194"/>
    </a:accent4>
    <a:accent5>
      <a:srgbClr val="009BAC"/>
    </a:accent5>
    <a:accent6>
      <a:srgbClr val="008C49"/>
    </a:accent6>
    <a:hlink>
      <a:srgbClr val="5F5F5F"/>
    </a:hlink>
    <a:folHlink>
      <a:srgbClr val="5F5F5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DC6390AE56B35438C65966F635EAD35" ma:contentTypeVersion="0" ma:contentTypeDescription="Ein neues Dokument erstellen." ma:contentTypeScope="" ma:versionID="4f3286d4674dd6d9e62b4ad622de0e4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4f5dc90cf06628c3b90945c8266c24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D22786F-CBCD-4FD4-A284-6C8FA96D8F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240994-86D6-4C55-8272-3C86349FB6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A4ADDD2-5B29-4A1F-90E1-3FD9AC1E4F18}">
  <ds:schemaRefs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OTH_PPT_16x9</Template>
  <TotalTime>0</TotalTime>
  <Words>1892</Words>
  <Application>Microsoft Office PowerPoint</Application>
  <PresentationFormat>Benutzerdefiniert</PresentationFormat>
  <Paragraphs>362</Paragraphs>
  <Slides>29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5" baseType="lpstr">
      <vt:lpstr>Arial</vt:lpstr>
      <vt:lpstr>Calibri</vt:lpstr>
      <vt:lpstr>DejaVu Sans</vt:lpstr>
      <vt:lpstr>Lucida Sans</vt:lpstr>
      <vt:lpstr>Wingdings</vt:lpstr>
      <vt:lpstr>dm design</vt:lpstr>
      <vt:lpstr>PowerPoint-Präsentation</vt:lpstr>
      <vt:lpstr>PowerPoint-Präsentation</vt:lpstr>
      <vt:lpstr>Overview Over Attack Vectors And Countermeasures For Buffer Overflows</vt:lpstr>
      <vt:lpstr>Agenda</vt:lpstr>
      <vt:lpstr>Methods Of Research</vt:lpstr>
      <vt:lpstr>Attack Vectors</vt:lpstr>
      <vt:lpstr>Attack Vectors</vt:lpstr>
      <vt:lpstr>Attack Vectors</vt:lpstr>
      <vt:lpstr>Attack Vectors</vt:lpstr>
      <vt:lpstr>Attack Vectors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Discussion – Static Methods</vt:lpstr>
      <vt:lpstr>Discussion – Static Methods</vt:lpstr>
      <vt:lpstr>Discussion – Static Methods</vt:lpstr>
      <vt:lpstr>Discussion – Static Methods</vt:lpstr>
      <vt:lpstr>Discussion – Static Methods</vt:lpstr>
      <vt:lpstr>Discussion – Dynamic Methods</vt:lpstr>
      <vt:lpstr>Discussion – Dynamic Methods</vt:lpstr>
      <vt:lpstr>Discussion – Dynamic Methods</vt:lpstr>
      <vt:lpstr>Discussion – Dynamic Methods</vt:lpstr>
      <vt:lpstr>Discussion - Conclusion</vt:lpstr>
      <vt:lpstr>References (1/2)</vt:lpstr>
      <vt:lpstr>References (2/2)</vt:lpstr>
    </vt:vector>
  </TitlesOfParts>
  <Company>pepig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dsfa</dc:title>
  <dc:creator>pepig Gabriele Thanner</dc:creator>
  <cp:lastModifiedBy>Christian Müller</cp:lastModifiedBy>
  <cp:revision>106</cp:revision>
  <dcterms:created xsi:type="dcterms:W3CDTF">2016-03-30T09:52:44Z</dcterms:created>
  <dcterms:modified xsi:type="dcterms:W3CDTF">2019-12-27T06:10:12Z</dcterms:modified>
  <cp:contentStatus>Endgültig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0x0101003DC6390AE56B35438C65966F635EAD35</vt:lpwstr>
  </property>
  <property fmtid="{D5CDD505-2E9C-101B-9397-08002B2CF9AE}" pid="3" name="_MarkAsFinal">
    <vt:bool>true</vt:bool>
  </property>
</Properties>
</file>