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6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7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3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8.png" ContentType="image/png"/>
  <Override PartName="/ppt/media/image9.png" ContentType="image/png"/>
  <Override PartName="/ppt/media/image7.png" ContentType="image/png"/>
  <Override PartName="/ppt/media/image2.png" ContentType="image/png"/>
  <Override PartName="/ppt/media/image6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customXml/item3.xml" ContentType="application/xml"/>
  <Override PartName="/customXml/_rels/item1.xml.rels" ContentType="application/vnd.openxmlformats-package.relationships+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customXml/item2.xml" ContentType="application/xml"/>
  <Override PartName="/customXml/item1.xml" ContentType="application/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6858000" cy="51435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42720" y="205200"/>
            <a:ext cx="61718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42964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1656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4272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42964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1656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42720" y="205200"/>
            <a:ext cx="61718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42964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51656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34272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242964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1656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0" y="53460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Line 2"/>
          <p:cNvSpPr/>
          <p:nvPr/>
        </p:nvSpPr>
        <p:spPr>
          <a:xfrm>
            <a:off x="0" y="477324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" name="Logo OTH" descr="OTH_Logo_3zeilig_AM.png"/>
          <p:cNvPicPr/>
          <p:nvPr/>
        </p:nvPicPr>
        <p:blipFill>
          <a:blip r:embed="rId2"/>
          <a:srcRect l="0" t="0" r="0" b="49990"/>
          <a:stretch/>
        </p:blipFill>
        <p:spPr>
          <a:xfrm>
            <a:off x="210600" y="104760"/>
            <a:ext cx="2248560" cy="325080"/>
          </a:xfrm>
          <a:prstGeom prst="rect">
            <a:avLst/>
          </a:prstGeom>
          <a:ln>
            <a:noFill/>
          </a:ln>
        </p:spPr>
      </p:pic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DejaVu Sans"/>
              </a:rPr>
              <a:t>C</a:t>
            </a:r>
            <a:r>
              <a:rPr b="0" lang="en-US" sz="4400" spc="-1" strike="noStrike">
                <a:latin typeface="DejaVu Sans"/>
              </a:rPr>
              <a:t>li</a:t>
            </a:r>
            <a:r>
              <a:rPr b="0" lang="en-US" sz="4400" spc="-1" strike="noStrike">
                <a:latin typeface="DejaVu Sans"/>
              </a:rPr>
              <a:t>c</a:t>
            </a:r>
            <a:r>
              <a:rPr b="0" lang="en-US" sz="4400" spc="-1" strike="noStrike">
                <a:latin typeface="DejaVu Sans"/>
              </a:rPr>
              <a:t>k </a:t>
            </a:r>
            <a:r>
              <a:rPr b="0" lang="en-US" sz="4400" spc="-1" strike="noStrike">
                <a:latin typeface="DejaVu Sans"/>
              </a:rPr>
              <a:t>t</a:t>
            </a:r>
            <a:r>
              <a:rPr b="0" lang="en-US" sz="4400" spc="-1" strike="noStrike">
                <a:latin typeface="DejaVu Sans"/>
              </a:rPr>
              <a:t>o </a:t>
            </a:r>
            <a:r>
              <a:rPr b="0" lang="en-US" sz="4400" spc="-1" strike="noStrike">
                <a:latin typeface="DejaVu Sans"/>
              </a:rPr>
              <a:t>e</a:t>
            </a:r>
            <a:r>
              <a:rPr b="0" lang="en-US" sz="4400" spc="-1" strike="noStrike">
                <a:latin typeface="DejaVu Sans"/>
              </a:rPr>
              <a:t>d</a:t>
            </a:r>
            <a:r>
              <a:rPr b="0" lang="en-US" sz="4400" spc="-1" strike="noStrike">
                <a:latin typeface="DejaVu Sans"/>
              </a:rPr>
              <a:t>it </a:t>
            </a:r>
            <a:r>
              <a:rPr b="0" lang="en-US" sz="4400" spc="-1" strike="noStrike">
                <a:latin typeface="DejaVu Sans"/>
              </a:rPr>
              <a:t>t</a:t>
            </a:r>
            <a:r>
              <a:rPr b="0" lang="en-US" sz="4400" spc="-1" strike="noStrike">
                <a:latin typeface="DejaVu Sans"/>
              </a:rPr>
              <a:t>h</a:t>
            </a:r>
            <a:r>
              <a:rPr b="0" lang="en-US" sz="4400" spc="-1" strike="noStrike">
                <a:latin typeface="DejaVu Sans"/>
              </a:rPr>
              <a:t>e </a:t>
            </a:r>
            <a:r>
              <a:rPr b="0" lang="en-US" sz="4400" spc="-1" strike="noStrike">
                <a:latin typeface="DejaVu Sans"/>
              </a:rPr>
              <a:t>ti</a:t>
            </a:r>
            <a:r>
              <a:rPr b="0" lang="en-US" sz="4400" spc="-1" strike="noStrike">
                <a:latin typeface="DejaVu Sans"/>
              </a:rPr>
              <a:t>tl</a:t>
            </a:r>
            <a:r>
              <a:rPr b="0" lang="en-US" sz="4400" spc="-1" strike="noStrike">
                <a:latin typeface="DejaVu Sans"/>
              </a:rPr>
              <a:t>e </a:t>
            </a:r>
            <a:r>
              <a:rPr b="0" lang="en-US" sz="4400" spc="-1" strike="noStrike">
                <a:latin typeface="DejaVu Sans"/>
              </a:rPr>
              <a:t>t</a:t>
            </a:r>
            <a:r>
              <a:rPr b="0" lang="en-US" sz="4400" spc="-1" strike="noStrike">
                <a:latin typeface="DejaVu Sans"/>
              </a:rPr>
              <a:t>e</a:t>
            </a:r>
            <a:r>
              <a:rPr b="0" lang="en-US" sz="4400" spc="-1" strike="noStrike">
                <a:latin typeface="DejaVu Sans"/>
              </a:rPr>
              <a:t>x</a:t>
            </a:r>
            <a:r>
              <a:rPr b="0" lang="en-US" sz="4400" spc="-1" strike="noStrike">
                <a:latin typeface="DejaVu Sans"/>
              </a:rPr>
              <a:t>t </a:t>
            </a:r>
            <a:r>
              <a:rPr b="0" lang="en-US" sz="4400" spc="-1" strike="noStrike">
                <a:latin typeface="DejaVu Sans"/>
              </a:rPr>
              <a:t>f</a:t>
            </a:r>
            <a:r>
              <a:rPr b="0" lang="en-US" sz="4400" spc="-1" strike="noStrike">
                <a:latin typeface="DejaVu Sans"/>
              </a:rPr>
              <a:t>o</a:t>
            </a:r>
            <a:r>
              <a:rPr b="0" lang="en-US" sz="4400" spc="-1" strike="noStrike">
                <a:latin typeface="DejaVu Sans"/>
              </a:rPr>
              <a:t>r</a:t>
            </a:r>
            <a:r>
              <a:rPr b="0" lang="en-US" sz="4400" spc="-1" strike="noStrike">
                <a:latin typeface="DejaVu Sans"/>
              </a:rPr>
              <a:t>m</a:t>
            </a:r>
            <a:r>
              <a:rPr b="0" lang="en-US" sz="4400" spc="-1" strike="noStrike">
                <a:latin typeface="DejaVu Sans"/>
              </a:rPr>
              <a:t>a</a:t>
            </a:r>
            <a:r>
              <a:rPr b="0" lang="en-US" sz="4400" spc="-1" strike="noStrike">
                <a:latin typeface="DejaVu Sans"/>
              </a:rPr>
              <a:t>t</a:t>
            </a:r>
            <a:endParaRPr b="0" lang="en-US" sz="4400" spc="-1" strike="noStrike">
              <a:latin typeface="DejaVu Sans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DejaVu Sans"/>
              </a:rPr>
              <a:t>Click to edit the outline text format</a:t>
            </a:r>
            <a:endParaRPr b="0" lang="en-US" sz="3200" spc="-1" strike="noStrike">
              <a:latin typeface="DejaVu San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DejaVu Sans"/>
              </a:rPr>
              <a:t>Second Outline Level</a:t>
            </a:r>
            <a:endParaRPr b="0" lang="en-US" sz="2800" spc="-1" strike="noStrike">
              <a:latin typeface="DejaVu San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DejaVu Sans"/>
              </a:rPr>
              <a:t>Third Outline Level</a:t>
            </a:r>
            <a:endParaRPr b="0" lang="en-US" sz="2400" spc="-1" strike="noStrike">
              <a:latin typeface="DejaVu San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DejaVu Sans"/>
              </a:rPr>
              <a:t>Fourth Outline Level</a:t>
            </a:r>
            <a:endParaRPr b="0" lang="en-US" sz="2000" spc="-1" strike="noStrike">
              <a:latin typeface="DejaVu San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Fifth Outline Level</a:t>
            </a:r>
            <a:endParaRPr b="0" lang="en-US" sz="2000" spc="-1" strike="noStrike">
              <a:latin typeface="DejaVu San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Sixth Outline Level</a:t>
            </a:r>
            <a:endParaRPr b="0" lang="en-US" sz="2000" spc="-1" strike="noStrike">
              <a:latin typeface="DejaVu San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Seventh Outline Level</a:t>
            </a:r>
            <a:endParaRPr b="0" lang="en-US" sz="2000" spc="-1" strike="noStrike"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"/>
          <p:cNvSpPr/>
          <p:nvPr/>
        </p:nvSpPr>
        <p:spPr>
          <a:xfrm>
            <a:off x="0" y="53460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" name="Line 2"/>
          <p:cNvSpPr/>
          <p:nvPr/>
        </p:nvSpPr>
        <p:spPr>
          <a:xfrm>
            <a:off x="0" y="477324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3" name="Logo OTH" descr="OTH_Logo_3zeilig_AM.png"/>
          <p:cNvPicPr/>
          <p:nvPr/>
        </p:nvPicPr>
        <p:blipFill>
          <a:blip r:embed="rId2"/>
          <a:srcRect l="0" t="0" r="0" b="49990"/>
          <a:stretch/>
        </p:blipFill>
        <p:spPr>
          <a:xfrm>
            <a:off x="210600" y="104760"/>
            <a:ext cx="2248560" cy="325080"/>
          </a:xfrm>
          <a:prstGeom prst="rect">
            <a:avLst/>
          </a:prstGeom>
          <a:ln>
            <a:noFill/>
          </a:ln>
        </p:spPr>
      </p:pic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DejaVu Sans"/>
              </a:rPr>
              <a:t>Clic</a:t>
            </a:r>
            <a:r>
              <a:rPr b="0" lang="en-US" sz="4400" spc="-1" strike="noStrike">
                <a:latin typeface="DejaVu Sans"/>
              </a:rPr>
              <a:t>k to </a:t>
            </a:r>
            <a:r>
              <a:rPr b="0" lang="en-US" sz="4400" spc="-1" strike="noStrike">
                <a:latin typeface="DejaVu Sans"/>
              </a:rPr>
              <a:t>edit </a:t>
            </a:r>
            <a:r>
              <a:rPr b="0" lang="en-US" sz="4400" spc="-1" strike="noStrike">
                <a:latin typeface="DejaVu Sans"/>
              </a:rPr>
              <a:t>the </a:t>
            </a:r>
            <a:r>
              <a:rPr b="0" lang="en-US" sz="4400" spc="-1" strike="noStrike">
                <a:latin typeface="DejaVu Sans"/>
              </a:rPr>
              <a:t>title </a:t>
            </a:r>
            <a:r>
              <a:rPr b="0" lang="en-US" sz="4400" spc="-1" strike="noStrike">
                <a:latin typeface="DejaVu Sans"/>
              </a:rPr>
              <a:t>text </a:t>
            </a:r>
            <a:r>
              <a:rPr b="0" lang="en-US" sz="4400" spc="-1" strike="noStrike">
                <a:latin typeface="DejaVu Sans"/>
              </a:rPr>
              <a:t>form</a:t>
            </a:r>
            <a:r>
              <a:rPr b="0" lang="en-US" sz="4400" spc="-1" strike="noStrike">
                <a:latin typeface="DejaVu Sans"/>
              </a:rPr>
              <a:t>at</a:t>
            </a:r>
            <a:endParaRPr b="0" lang="en-US" sz="4400" spc="-1" strike="noStrike">
              <a:latin typeface="DejaVu Sans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 fontScale="84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DejaVu Sans"/>
              </a:rPr>
              <a:t>Click to edit the outline text format</a:t>
            </a:r>
            <a:endParaRPr b="0" lang="en-US" sz="3200" spc="-1" strike="noStrike">
              <a:latin typeface="DejaVu San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DejaVu Sans"/>
              </a:rPr>
              <a:t>Second Outline Level</a:t>
            </a:r>
            <a:endParaRPr b="0" lang="en-US" sz="2800" spc="-1" strike="noStrike">
              <a:latin typeface="DejaVu San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DejaVu Sans"/>
              </a:rPr>
              <a:t>Third Outline Level</a:t>
            </a:r>
            <a:endParaRPr b="0" lang="en-US" sz="2400" spc="-1" strike="noStrike">
              <a:latin typeface="DejaVu San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DejaVu Sans"/>
              </a:rPr>
              <a:t>Fourth Outline Level</a:t>
            </a:r>
            <a:endParaRPr b="0" lang="en-US" sz="2000" spc="-1" strike="noStrike">
              <a:latin typeface="DejaVu San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Fifth Outline Level</a:t>
            </a:r>
            <a:endParaRPr b="0" lang="en-US" sz="2000" spc="-1" strike="noStrike">
              <a:latin typeface="DejaVu San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Sixth Outline Level</a:t>
            </a:r>
            <a:endParaRPr b="0" lang="en-US" sz="2000" spc="-1" strike="noStrike">
              <a:latin typeface="DejaVu San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Seventh Outline Level</a:t>
            </a:r>
            <a:endParaRPr b="0" lang="en-US" sz="2000" spc="-1" strike="noStrike"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14440" y="1138320"/>
            <a:ext cx="5828760" cy="156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6000" b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480" spc="-1" strike="noStrike">
                <a:solidFill>
                  <a:srgbClr val="000000"/>
                </a:solidFill>
                <a:latin typeface="Lucida Sans"/>
              </a:rPr>
              <a:t>Overview Over Attack Vectors and Countermeasures for Buffer Overflows</a:t>
            </a:r>
            <a:endParaRPr b="0" lang="en-US" sz="2480" spc="-1" strike="noStrike">
              <a:latin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281240" y="3474720"/>
            <a:ext cx="4295160" cy="91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1400" spc="-1" strike="noStrike">
                <a:latin typeface="DejaVu Sans"/>
              </a:rPr>
              <a:t>Valentin Brandl</a:t>
            </a:r>
            <a:endParaRPr b="0" lang="en-US" sz="1400" spc="-1" strike="noStrike">
              <a:latin typeface="DejaVu Sans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latin typeface="DejaVu Sans"/>
              </a:rPr>
              <a:t>Wissenschaftliches Seminar</a:t>
            </a:r>
            <a:endParaRPr b="0" lang="en-US" sz="1400" spc="-1" strike="noStrike">
              <a:latin typeface="DejaVu Sans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latin typeface="DejaVu Sans"/>
              </a:rPr>
              <a:t>Faculty of Computer Science and Mathematics</a:t>
            </a:r>
            <a:endParaRPr b="0" lang="en-US" sz="1400" spc="-1" strike="noStrike">
              <a:latin typeface="DejaVu Sans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latin typeface="DejaVu Sans"/>
              </a:rPr>
              <a:t>OTH Regensburg</a:t>
            </a:r>
            <a:endParaRPr b="0" lang="en-US" sz="14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Topics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86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147600" indent="-146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Technical Overview</a:t>
            </a:r>
            <a:endParaRPr b="0" lang="en-US" sz="1800" spc="-1" strike="noStrike">
              <a:latin typeface="DejaVu Sans"/>
            </a:endParaRPr>
          </a:p>
          <a:p>
            <a:pPr marL="147600" indent="-146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Ways of Exploiting Buffer Overflows</a:t>
            </a:r>
            <a:endParaRPr b="0" lang="en-US" sz="1800" spc="-1" strike="noStrike">
              <a:latin typeface="DejaVu Sans"/>
            </a:endParaRPr>
          </a:p>
          <a:p>
            <a:pPr marL="147600" indent="-146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Analyzed Countermeasures</a:t>
            </a:r>
            <a:endParaRPr b="0" lang="en-US" sz="1800" spc="-1" strike="noStrike">
              <a:latin typeface="DejaVu Sans"/>
            </a:endParaRPr>
          </a:p>
          <a:p>
            <a:pPr marL="147600" indent="-146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Discussion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87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994A478F-1BBD-4DC9-BF32-6B94D158F6BE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033280" y="2518200"/>
            <a:ext cx="2437560" cy="20534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Technical Overview</a:t>
            </a:r>
            <a:endParaRPr b="0" lang="en-US" sz="1400" spc="-1" strike="noStrike">
              <a:latin typeface="DejaVu Sans"/>
            </a:endParaRPr>
          </a:p>
        </p:txBody>
      </p:sp>
      <p:pic>
        <p:nvPicPr>
          <p:cNvPr id="90" name="" descr=""/>
          <p:cNvPicPr/>
          <p:nvPr/>
        </p:nvPicPr>
        <p:blipFill>
          <a:blip r:embed="rId2"/>
          <a:stretch/>
        </p:blipFill>
        <p:spPr>
          <a:xfrm>
            <a:off x="-182880" y="3383280"/>
            <a:ext cx="2529000" cy="123372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19C7671B-F0F3-4B1C-B697-786A1E495792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pic>
        <p:nvPicPr>
          <p:cNvPr id="92" name="" descr=""/>
          <p:cNvPicPr/>
          <p:nvPr/>
        </p:nvPicPr>
        <p:blipFill>
          <a:blip r:embed="rId3"/>
          <a:stretch/>
        </p:blipFill>
        <p:spPr>
          <a:xfrm>
            <a:off x="4281840" y="2503440"/>
            <a:ext cx="2594520" cy="205344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4"/>
          <a:stretch/>
        </p:blipFill>
        <p:spPr>
          <a:xfrm>
            <a:off x="135720" y="731520"/>
            <a:ext cx="2598120" cy="2011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ASLR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Randomize location of program in memory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Attacker doesn‘t know where to jump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Prevents code execution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Does not prevent DoS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Compile-time mitigation, no code changes needed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C861D1DC-C045-449F-AF2C-4ABA63BD306C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3749040" y="2782080"/>
            <a:ext cx="2899080" cy="1801800"/>
          </a:xfrm>
          <a:prstGeom prst="rect">
            <a:avLst/>
          </a:prstGeom>
          <a:ln>
            <a:noFill/>
          </a:ln>
        </p:spPr>
      </p:pic>
      <p:sp>
        <p:nvSpPr>
          <p:cNvPr id="99" name="CustomShape 1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ASLR</a:t>
            </a:r>
            <a:endParaRPr b="0" lang="en-US" sz="1400" spc="-1" strike="noStrike">
              <a:latin typeface="DejaVu Sans"/>
            </a:endParaRPr>
          </a:p>
        </p:txBody>
      </p:sp>
      <p:pic>
        <p:nvPicPr>
          <p:cNvPr id="100" name="" descr=""/>
          <p:cNvPicPr/>
          <p:nvPr/>
        </p:nvPicPr>
        <p:blipFill>
          <a:blip r:embed="rId2"/>
          <a:stretch/>
        </p:blipFill>
        <p:spPr>
          <a:xfrm>
            <a:off x="3749040" y="1163880"/>
            <a:ext cx="2899080" cy="1487520"/>
          </a:xfrm>
          <a:prstGeom prst="rect">
            <a:avLst/>
          </a:prstGeom>
          <a:ln>
            <a:noFill/>
          </a:ln>
        </p:spPr>
      </p:pic>
      <p:sp>
        <p:nvSpPr>
          <p:cNvPr id="101" name="CustomShape 2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708DE322-1E8E-46E9-90D1-6CE3B4F11438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3"/>
          <a:stretch/>
        </p:blipFill>
        <p:spPr>
          <a:xfrm>
            <a:off x="91440" y="1828800"/>
            <a:ext cx="3579480" cy="1400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NX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Memory can be either writable or executable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Attacker cannot supply shellcode directly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Code reuse still possible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Compile-time mitigation, no code changes needed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06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03490AE2-D318-488B-B960-D9A5CB468A5F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Stack Canary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Markers at the end of a stack frame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Invalid marker → Buffer overflow occurred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No code changes required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mitigates stack-based BOF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Knowledge of canary allows bypassing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10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5F6D02C4-6121-43DD-96BE-873972B8CF1C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RAD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Read-only stack for return addresses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Compared before return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Compiler extension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against stack-based BOF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61E111BB-D6FC-402A-B2D7-BCBC9640AA52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Bounds Checking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Each indexing operation is checked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100% effective (where applied)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Non-trivial runtime overhead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18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1C44694E-96F5-46BD-9CEA-254855C6DCE3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Dependent </a:t>
            </a: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Types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Value (size) is associated with a buffer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allow indexing with validated values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Language extension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Lot of work to use, but type inference helps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22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7DD50CCE-DC36-463D-AB71-F4B64F835FC7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Stat</a:t>
            </a: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e of </a:t>
            </a: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the </a:t>
            </a: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Art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Major OS implement ASLR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Compilers implement PIE, NX, Stack Canaries (discussable defaults)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E7BEE0EA-F97B-4C08-B640-858F6A70F514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graphicFrame>
        <p:nvGraphicFramePr>
          <p:cNvPr id="127" name="Table 5"/>
          <p:cNvGraphicFramePr/>
          <p:nvPr/>
        </p:nvGraphicFramePr>
        <p:xfrm>
          <a:off x="1066680" y="2799360"/>
          <a:ext cx="4480560" cy="2163240"/>
        </p:xfrm>
        <a:graphic>
          <a:graphicData uri="http://schemas.openxmlformats.org/drawingml/2006/table">
            <a:tbl>
              <a:tblPr/>
              <a:tblGrid>
                <a:gridCol w="1493640"/>
                <a:gridCol w="1493640"/>
                <a:gridCol w="1493280"/>
              </a:tblGrid>
              <a:tr h="10008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Mitigation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GCC?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clang?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5928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PIE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5928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NX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Yes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Yes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246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Stack Canary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State of the Art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Most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techniqu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es only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prevent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exploitati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 (code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executio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n)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DoS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might be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just as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critical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depende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nt typing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and RBC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actually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prevent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BOF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31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63A41792-F574-445A-93A5-FEBB4E829CFB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Conclusion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34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Use C,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C++ and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Fortran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if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unavoida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ble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Viable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alternati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ves exist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(Rust,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Go, Java,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...)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35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2093E97A-7D45-4C7B-B725-2153AA4ECC8B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210960" y="597960"/>
            <a:ext cx="6425280" cy="48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2"/>
          <p:cNvSpPr/>
          <p:nvPr/>
        </p:nvSpPr>
        <p:spPr>
          <a:xfrm>
            <a:off x="2025000" y="104760"/>
            <a:ext cx="4610880" cy="32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</a:rPr>
              <a:t>References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209520" y="1203480"/>
            <a:ext cx="6426360" cy="34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Use C,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C++ and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Fortran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only if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unavoida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ble</a:t>
            </a:r>
            <a:endParaRPr b="0" lang="en-US" sz="1800" spc="-1" strike="noStrike">
              <a:latin typeface="DejaVu Sans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Viable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alternati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ves exist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(Rust,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Go, Java,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</a:rPr>
              <a:t>...)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6042600" y="4767120"/>
            <a:ext cx="593280" cy="3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</a:rPr>
              <a:t> </a:t>
            </a:r>
            <a:fld id="{68BA6D25-6201-48EF-87D2-7A9BEE8F50FF}" type="slidenum">
              <a:rPr b="0" lang="en-US" sz="600" spc="-1" strike="noStrike">
                <a:solidFill>
                  <a:srgbClr val="595959"/>
                </a:solidFill>
                <a:latin typeface="Lucida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ed00"/>
      </a:dk2>
      <a:lt2>
        <a:srgbClr val="d5d2c2"/>
      </a:lt2>
      <a:accent1>
        <a:srgbClr val="ef7d00"/>
      </a:accent1>
      <a:accent2>
        <a:srgbClr val="c22e0c"/>
      </a:accent2>
      <a:accent3>
        <a:srgbClr val="831f82"/>
      </a:accent3>
      <a:accent4>
        <a:srgbClr val="164194"/>
      </a:accent4>
      <a:accent5>
        <a:srgbClr val="009bac"/>
      </a:accent5>
      <a:accent6>
        <a:srgbClr val="008c49"/>
      </a:accent6>
      <a:hlink>
        <a:srgbClr val="5f5f5f"/>
      </a:hlink>
      <a:folHlink>
        <a:srgbClr val="5f5f5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ed00"/>
      </a:dk2>
      <a:lt2>
        <a:srgbClr val="d5d2c2"/>
      </a:lt2>
      <a:accent1>
        <a:srgbClr val="ef7d00"/>
      </a:accent1>
      <a:accent2>
        <a:srgbClr val="c22e0c"/>
      </a:accent2>
      <a:accent3>
        <a:srgbClr val="831f82"/>
      </a:accent3>
      <a:accent4>
        <a:srgbClr val="164194"/>
      </a:accent4>
      <a:accent5>
        <a:srgbClr val="009bac"/>
      </a:accent5>
      <a:accent6>
        <a:srgbClr val="008c49"/>
      </a:accent6>
      <a:hlink>
        <a:srgbClr val="5f5f5f"/>
      </a:hlink>
      <a:folHlink>
        <a:srgbClr val="5f5f5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C6390AE56B35438C65966F635EAD35" ma:contentTypeVersion="0" ma:contentTypeDescription="Ein neues Dokument erstellen." ma:contentTypeScope="" ma:versionID="4f3286d4674dd6d9e62b4ad622de0e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4f5dc90cf06628c3b90945c8266c24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4ADDD2-5B29-4A1F-90E1-3FD9AC1E4F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5240994-86D6-4C55-8272-3C86349FB6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D22786F-CBCD-4FD4-A284-6C8FA96D8F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OTH_PPT_16x9</Template>
  <TotalTime>56</TotalTime>
  <Application>LibreOffice/6.3.4.2.0$Linux_X86_64 LibreOffice_project/30$Build-2</Application>
  <Words>2</Words>
  <Paragraphs>1</Paragraphs>
  <Company>pepig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2016-03-30T09:52:44Z</dcterms:created>
  <dc:creator>pepig Gabriele Thanner</dc:creator>
  <dc:description/>
  <dc:language>en-US</dc:language>
  <cp:lastModifiedBy/>
  <dcterms:modified xsi:type="dcterms:W3CDTF">2019-12-18T19:29:28Z</dcterms:modified>
  <cp:revision>66</cp:revision>
  <dc:subject/>
  <dc:title>dsfa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pepig</vt:lpwstr>
  </property>
  <property fmtid="{D5CDD505-2E9C-101B-9397-08002B2CF9AE}" pid="4" name="ContentTypeId">
    <vt:lpwstr>0x0101003DC6390AE56B35438C65966F635EAD35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Benutzerdefiniert</vt:lpwstr>
  </property>
  <property fmtid="{D5CDD505-2E9C-101B-9397-08002B2CF9AE}" pid="11" name="ScaleCrop">
    <vt:bool>0</vt:bool>
  </property>
  <property fmtid="{D5CDD505-2E9C-101B-9397-08002B2CF9AE}" pid="12" name="ShareDoc">
    <vt:bool>0</vt:bool>
  </property>
  <property fmtid="{D5CDD505-2E9C-101B-9397-08002B2CF9AE}" pid="13" name="Slides">
    <vt:i4>2</vt:i4>
  </property>
</Properties>
</file>